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79"/>
  </p:notesMasterIdLst>
  <p:sldIdLst>
    <p:sldId id="256" r:id="rId2"/>
    <p:sldId id="1822" r:id="rId3"/>
    <p:sldId id="1823" r:id="rId4"/>
    <p:sldId id="1824" r:id="rId5"/>
    <p:sldId id="1840" r:id="rId6"/>
    <p:sldId id="1826" r:id="rId7"/>
    <p:sldId id="1827" r:id="rId8"/>
    <p:sldId id="1828" r:id="rId9"/>
    <p:sldId id="1829" r:id="rId10"/>
    <p:sldId id="1830" r:id="rId11"/>
    <p:sldId id="1836" r:id="rId12"/>
    <p:sldId id="257" r:id="rId13"/>
    <p:sldId id="258" r:id="rId14"/>
    <p:sldId id="259" r:id="rId15"/>
    <p:sldId id="260" r:id="rId16"/>
    <p:sldId id="261" r:id="rId17"/>
    <p:sldId id="263" r:id="rId18"/>
    <p:sldId id="264" r:id="rId19"/>
    <p:sldId id="265" r:id="rId20"/>
    <p:sldId id="266" r:id="rId21"/>
    <p:sldId id="267" r:id="rId22"/>
    <p:sldId id="269" r:id="rId23"/>
    <p:sldId id="270" r:id="rId24"/>
    <p:sldId id="271" r:id="rId25"/>
    <p:sldId id="272" r:id="rId26"/>
    <p:sldId id="533" r:id="rId27"/>
    <p:sldId id="273" r:id="rId28"/>
    <p:sldId id="274" r:id="rId29"/>
    <p:sldId id="275" r:id="rId30"/>
    <p:sldId id="277" r:id="rId31"/>
    <p:sldId id="278"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1809" r:id="rId48"/>
    <p:sldId id="295" r:id="rId49"/>
    <p:sldId id="296" r:id="rId50"/>
    <p:sldId id="297" r:id="rId51"/>
    <p:sldId id="298" r:id="rId52"/>
    <p:sldId id="299" r:id="rId53"/>
    <p:sldId id="300" r:id="rId54"/>
    <p:sldId id="301" r:id="rId55"/>
    <p:sldId id="302" r:id="rId56"/>
    <p:sldId id="303" r:id="rId57"/>
    <p:sldId id="304" r:id="rId58"/>
    <p:sldId id="305" r:id="rId59"/>
    <p:sldId id="307" r:id="rId60"/>
    <p:sldId id="308" r:id="rId61"/>
    <p:sldId id="309" r:id="rId62"/>
    <p:sldId id="310" r:id="rId63"/>
    <p:sldId id="311" r:id="rId64"/>
    <p:sldId id="312" r:id="rId65"/>
    <p:sldId id="313" r:id="rId66"/>
    <p:sldId id="1831"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1" r:id="rId83"/>
    <p:sldId id="330" r:id="rId84"/>
    <p:sldId id="332" r:id="rId85"/>
    <p:sldId id="333" r:id="rId86"/>
    <p:sldId id="334" r:id="rId87"/>
    <p:sldId id="335" r:id="rId88"/>
    <p:sldId id="336" r:id="rId89"/>
    <p:sldId id="337" r:id="rId90"/>
    <p:sldId id="535" r:id="rId91"/>
    <p:sldId id="338" r:id="rId92"/>
    <p:sldId id="339" r:id="rId93"/>
    <p:sldId id="340" r:id="rId94"/>
    <p:sldId id="341" r:id="rId95"/>
    <p:sldId id="342" r:id="rId96"/>
    <p:sldId id="343" r:id="rId97"/>
    <p:sldId id="344" r:id="rId98"/>
    <p:sldId id="346" r:id="rId99"/>
    <p:sldId id="348" r:id="rId100"/>
    <p:sldId id="349" r:id="rId101"/>
    <p:sldId id="350" r:id="rId102"/>
    <p:sldId id="351" r:id="rId103"/>
    <p:sldId id="352" r:id="rId104"/>
    <p:sldId id="353" r:id="rId105"/>
    <p:sldId id="354" r:id="rId106"/>
    <p:sldId id="355" r:id="rId107"/>
    <p:sldId id="356" r:id="rId108"/>
    <p:sldId id="357" r:id="rId109"/>
    <p:sldId id="358" r:id="rId110"/>
    <p:sldId id="541" r:id="rId111"/>
    <p:sldId id="360" r:id="rId112"/>
    <p:sldId id="361" r:id="rId113"/>
    <p:sldId id="363" r:id="rId114"/>
    <p:sldId id="364" r:id="rId115"/>
    <p:sldId id="365" r:id="rId116"/>
    <p:sldId id="366" r:id="rId117"/>
    <p:sldId id="1833" r:id="rId118"/>
    <p:sldId id="368" r:id="rId119"/>
    <p:sldId id="369" r:id="rId120"/>
    <p:sldId id="370" r:id="rId121"/>
    <p:sldId id="544" r:id="rId122"/>
    <p:sldId id="372" r:id="rId123"/>
    <p:sldId id="373" r:id="rId124"/>
    <p:sldId id="374" r:id="rId125"/>
    <p:sldId id="375" r:id="rId126"/>
    <p:sldId id="376" r:id="rId127"/>
    <p:sldId id="377" r:id="rId128"/>
    <p:sldId id="378" r:id="rId129"/>
    <p:sldId id="379" r:id="rId130"/>
    <p:sldId id="380" r:id="rId131"/>
    <p:sldId id="382" r:id="rId132"/>
    <p:sldId id="383" r:id="rId133"/>
    <p:sldId id="384" r:id="rId134"/>
    <p:sldId id="385" r:id="rId135"/>
    <p:sldId id="386" r:id="rId136"/>
    <p:sldId id="387" r:id="rId137"/>
    <p:sldId id="388" r:id="rId138"/>
    <p:sldId id="389" r:id="rId139"/>
    <p:sldId id="390" r:id="rId140"/>
    <p:sldId id="391" r:id="rId141"/>
    <p:sldId id="392" r:id="rId142"/>
    <p:sldId id="393" r:id="rId143"/>
    <p:sldId id="394" r:id="rId144"/>
    <p:sldId id="395" r:id="rId145"/>
    <p:sldId id="397" r:id="rId146"/>
    <p:sldId id="398" r:id="rId147"/>
    <p:sldId id="399" r:id="rId148"/>
    <p:sldId id="400" r:id="rId149"/>
    <p:sldId id="401" r:id="rId150"/>
    <p:sldId id="402" r:id="rId151"/>
    <p:sldId id="534" r:id="rId152"/>
    <p:sldId id="403" r:id="rId153"/>
    <p:sldId id="404" r:id="rId154"/>
    <p:sldId id="405" r:id="rId155"/>
    <p:sldId id="406" r:id="rId156"/>
    <p:sldId id="407" r:id="rId157"/>
    <p:sldId id="408" r:id="rId158"/>
    <p:sldId id="410" r:id="rId159"/>
    <p:sldId id="411" r:id="rId160"/>
    <p:sldId id="412" r:id="rId161"/>
    <p:sldId id="413" r:id="rId162"/>
    <p:sldId id="1832" r:id="rId163"/>
    <p:sldId id="415" r:id="rId164"/>
    <p:sldId id="416" r:id="rId165"/>
    <p:sldId id="417" r:id="rId166"/>
    <p:sldId id="418" r:id="rId167"/>
    <p:sldId id="420" r:id="rId168"/>
    <p:sldId id="421" r:id="rId169"/>
    <p:sldId id="422" r:id="rId170"/>
    <p:sldId id="423" r:id="rId171"/>
    <p:sldId id="424" r:id="rId172"/>
    <p:sldId id="425" r:id="rId173"/>
    <p:sldId id="426" r:id="rId174"/>
    <p:sldId id="428" r:id="rId175"/>
    <p:sldId id="429" r:id="rId176"/>
    <p:sldId id="430" r:id="rId177"/>
    <p:sldId id="431" r:id="rId178"/>
    <p:sldId id="432" r:id="rId179"/>
    <p:sldId id="433" r:id="rId180"/>
    <p:sldId id="434" r:id="rId181"/>
    <p:sldId id="435" r:id="rId182"/>
    <p:sldId id="436" r:id="rId183"/>
    <p:sldId id="437" r:id="rId184"/>
    <p:sldId id="438" r:id="rId185"/>
    <p:sldId id="439" r:id="rId186"/>
    <p:sldId id="440" r:id="rId187"/>
    <p:sldId id="441" r:id="rId188"/>
    <p:sldId id="442" r:id="rId189"/>
    <p:sldId id="443" r:id="rId190"/>
    <p:sldId id="444" r:id="rId191"/>
    <p:sldId id="445" r:id="rId192"/>
    <p:sldId id="446" r:id="rId193"/>
    <p:sldId id="447" r:id="rId194"/>
    <p:sldId id="448" r:id="rId195"/>
    <p:sldId id="449" r:id="rId196"/>
    <p:sldId id="450" r:id="rId197"/>
    <p:sldId id="451" r:id="rId198"/>
    <p:sldId id="452" r:id="rId199"/>
    <p:sldId id="453" r:id="rId200"/>
    <p:sldId id="536" r:id="rId201"/>
    <p:sldId id="454" r:id="rId202"/>
    <p:sldId id="455" r:id="rId203"/>
    <p:sldId id="456" r:id="rId204"/>
    <p:sldId id="458" r:id="rId205"/>
    <p:sldId id="459" r:id="rId206"/>
    <p:sldId id="460" r:id="rId207"/>
    <p:sldId id="461" r:id="rId208"/>
    <p:sldId id="462" r:id="rId209"/>
    <p:sldId id="463" r:id="rId210"/>
    <p:sldId id="464" r:id="rId211"/>
    <p:sldId id="540" r:id="rId212"/>
    <p:sldId id="465" r:id="rId213"/>
    <p:sldId id="467" r:id="rId214"/>
    <p:sldId id="468" r:id="rId215"/>
    <p:sldId id="469" r:id="rId216"/>
    <p:sldId id="470" r:id="rId217"/>
    <p:sldId id="472" r:id="rId218"/>
    <p:sldId id="473" r:id="rId219"/>
    <p:sldId id="474" r:id="rId220"/>
    <p:sldId id="475" r:id="rId221"/>
    <p:sldId id="1834" r:id="rId222"/>
    <p:sldId id="477" r:id="rId223"/>
    <p:sldId id="479" r:id="rId224"/>
    <p:sldId id="480" r:id="rId225"/>
    <p:sldId id="537" r:id="rId226"/>
    <p:sldId id="481" r:id="rId227"/>
    <p:sldId id="482" r:id="rId228"/>
    <p:sldId id="483" r:id="rId229"/>
    <p:sldId id="484" r:id="rId230"/>
    <p:sldId id="485" r:id="rId231"/>
    <p:sldId id="538" r:id="rId232"/>
    <p:sldId id="487" r:id="rId233"/>
    <p:sldId id="488" r:id="rId234"/>
    <p:sldId id="490" r:id="rId235"/>
    <p:sldId id="491" r:id="rId236"/>
    <p:sldId id="492" r:id="rId237"/>
    <p:sldId id="493" r:id="rId238"/>
    <p:sldId id="494" r:id="rId239"/>
    <p:sldId id="495" r:id="rId240"/>
    <p:sldId id="539"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 id="514" r:id="rId260"/>
    <p:sldId id="516" r:id="rId261"/>
    <p:sldId id="517" r:id="rId262"/>
    <p:sldId id="518" r:id="rId263"/>
    <p:sldId id="519" r:id="rId264"/>
    <p:sldId id="520" r:id="rId265"/>
    <p:sldId id="521" r:id="rId266"/>
    <p:sldId id="522" r:id="rId267"/>
    <p:sldId id="523" r:id="rId268"/>
    <p:sldId id="524" r:id="rId269"/>
    <p:sldId id="525" r:id="rId270"/>
    <p:sldId id="526" r:id="rId271"/>
    <p:sldId id="527" r:id="rId272"/>
    <p:sldId id="528" r:id="rId273"/>
    <p:sldId id="529" r:id="rId274"/>
    <p:sldId id="530" r:id="rId275"/>
    <p:sldId id="531" r:id="rId276"/>
    <p:sldId id="1839" r:id="rId277"/>
    <p:sldId id="1838" r:id="rId278"/>
  </p:sldIdLst>
  <p:sldSz cx="9144000" cy="5143500" type="screen16x9"/>
  <p:notesSz cx="6858000" cy="9144000"/>
  <p:embeddedFontLst>
    <p:embeddedFont>
      <p:font typeface="Cambria" panose="02040503050406030204" pitchFamily="18" charset="0"/>
      <p:regular r:id="rId280"/>
      <p:bold r:id="rId281"/>
      <p:italic r:id="rId282"/>
      <p:boldItalic r:id="rId283"/>
    </p:embeddedFont>
    <p:embeddedFont>
      <p:font typeface="Palatino Linotype" panose="02040502050505030304" pitchFamily="18" charset="0"/>
      <p:regular r:id="rId284"/>
      <p:bold r:id="rId285"/>
      <p:italic r:id="rId286"/>
      <p:boldItalic r:id="rId28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9" autoAdjust="0"/>
    <p:restoredTop sz="94672"/>
  </p:normalViewPr>
  <p:slideViewPr>
    <p:cSldViewPr snapToGrid="0" snapToObjects="1">
      <p:cViewPr varScale="1">
        <p:scale>
          <a:sx n="167" d="100"/>
          <a:sy n="167" d="100"/>
        </p:scale>
        <p:origin x="176" y="26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notesMaster" Target="notesMasters/notesMaster1.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theme" Target="theme/theme1.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font" Target="fonts/font1.fntdata"/><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tableStyles" Target="tableStyles.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font" Target="fonts/font2.fntdata"/><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font" Target="fonts/font3.fntdata"/><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font" Target="fonts/font4.fntdata"/><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font" Target="fonts/font5.fntdata"/><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font" Target="fonts/font6.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font" Target="fonts/font7.fntdata"/><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font" Target="fonts/font8.fntdata"/><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presProps" Target="presProps.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viewProps" Target="viewProps.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B63A3D-CB03-C649-987C-3A3655221EE3}"/>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rmAutofit/>
          </a:bodyPr>
          <a:lstStyle>
            <a:lvl1pPr marL="0" marR="0" lvl="0" indent="0" algn="l"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3" name="Date Placeholder 2">
            <a:extLst>
              <a:ext uri="{FF2B5EF4-FFF2-40B4-BE49-F238E27FC236}">
                <a16:creationId xmlns:a16="http://schemas.microsoft.com/office/drawing/2014/main" id="{1647A14B-07B3-9C47-9F49-0441DA6405F0}"/>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rmAutofit/>
          </a:bodyPr>
          <a:lstStyle>
            <a:lvl1pPr marL="0" marR="0" lvl="0" indent="0" algn="r"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B597EBE7-886D-084F-8E73-58E02C056F51}" type="datetime1">
              <a:rPr lang="en-US"/>
              <a:pPr lvl="0"/>
              <a:t>1/11/24</a:t>
            </a:fld>
            <a:endParaRPr lang="en-US"/>
          </a:p>
        </p:txBody>
      </p:sp>
      <p:sp>
        <p:nvSpPr>
          <p:cNvPr id="4" name="Slide Image Placeholder 3">
            <a:extLst>
              <a:ext uri="{FF2B5EF4-FFF2-40B4-BE49-F238E27FC236}">
                <a16:creationId xmlns:a16="http://schemas.microsoft.com/office/drawing/2014/main" id="{73CDF52D-5B78-EC47-9878-CA8453CDB482}"/>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8680E51B-EE3D-004E-ADA0-02B6DF288A60}"/>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501AB739-1E1E-0344-A3CA-8E20BF781C3D}"/>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rmAutofit/>
          </a:bodyPr>
          <a:lstStyle>
            <a:lvl1pPr marL="0" marR="0" lvl="0" indent="0" algn="l"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
        <p:nvSpPr>
          <p:cNvPr id="7" name="Slide Number Placeholder 6">
            <a:extLst>
              <a:ext uri="{FF2B5EF4-FFF2-40B4-BE49-F238E27FC236}">
                <a16:creationId xmlns:a16="http://schemas.microsoft.com/office/drawing/2014/main" id="{31F975C0-DFEC-4D4B-BFB5-BA63EE0E453A}"/>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rmAutofit/>
          </a:bodyPr>
          <a:lstStyle>
            <a:lvl1pPr marL="0" marR="0" lvl="0" indent="0" algn="r"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fld id="{E5E1290F-C6A7-0941-B210-92BC32F5F7B5}" type="slidenum">
              <a:t>‹#›</a:t>
            </a:fld>
            <a:endParaRPr lang="en-US"/>
          </a:p>
        </p:txBody>
      </p:sp>
    </p:spTree>
    <p:extLst>
      <p:ext uri="{BB962C8B-B14F-4D97-AF65-F5344CB8AC3E}">
        <p14:creationId xmlns:p14="http://schemas.microsoft.com/office/powerpoint/2010/main" val="2955665004"/>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lvl="0"/>
            <a:fld id="{E5E1290F-C6A7-0941-B210-92BC32F5F7B5}" type="slidenum">
              <a:rPr lang="en-GB" smtClean="0"/>
              <a:t>1</a:t>
            </a:fld>
            <a:endParaRPr lang="en-GB"/>
          </a:p>
        </p:txBody>
      </p:sp>
    </p:spTree>
    <p:extLst>
      <p:ext uri="{BB962C8B-B14F-4D97-AF65-F5344CB8AC3E}">
        <p14:creationId xmlns:p14="http://schemas.microsoft.com/office/powerpoint/2010/main" val="1955752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lvl="0"/>
            <a:fld id="{E5E1290F-C6A7-0941-B210-92BC32F5F7B5}" type="slidenum">
              <a:rPr lang="en-GB" smtClean="0"/>
              <a:t>3</a:t>
            </a:fld>
            <a:endParaRPr lang="en-GB"/>
          </a:p>
        </p:txBody>
      </p:sp>
    </p:spTree>
    <p:extLst>
      <p:ext uri="{BB962C8B-B14F-4D97-AF65-F5344CB8AC3E}">
        <p14:creationId xmlns:p14="http://schemas.microsoft.com/office/powerpoint/2010/main" val="810441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lvl="0"/>
            <a:fld id="{E5E1290F-C6A7-0941-B210-92BC32F5F7B5}" type="slidenum">
              <a:rPr lang="en-GB" smtClean="0"/>
              <a:t>11</a:t>
            </a:fld>
            <a:endParaRPr lang="en-GB"/>
          </a:p>
        </p:txBody>
      </p:sp>
    </p:spTree>
    <p:extLst>
      <p:ext uri="{BB962C8B-B14F-4D97-AF65-F5344CB8AC3E}">
        <p14:creationId xmlns:p14="http://schemas.microsoft.com/office/powerpoint/2010/main" val="4176059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lvl="0"/>
            <a:fld id="{E5E1290F-C6A7-0941-B210-92BC32F5F7B5}" type="slidenum">
              <a:rPr lang="en-GB" smtClean="0"/>
              <a:t>47</a:t>
            </a:fld>
            <a:endParaRPr lang="en-GB"/>
          </a:p>
        </p:txBody>
      </p:sp>
    </p:spTree>
    <p:extLst>
      <p:ext uri="{BB962C8B-B14F-4D97-AF65-F5344CB8AC3E}">
        <p14:creationId xmlns:p14="http://schemas.microsoft.com/office/powerpoint/2010/main" val="123299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lvl="0"/>
            <a:fld id="{E5E1290F-C6A7-0941-B210-92BC32F5F7B5}" type="slidenum">
              <a:rPr lang="en-GB" smtClean="0"/>
              <a:t>277</a:t>
            </a:fld>
            <a:endParaRPr lang="en-GB"/>
          </a:p>
        </p:txBody>
      </p:sp>
    </p:spTree>
    <p:extLst>
      <p:ext uri="{BB962C8B-B14F-4D97-AF65-F5344CB8AC3E}">
        <p14:creationId xmlns:p14="http://schemas.microsoft.com/office/powerpoint/2010/main" val="3254837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02F9E-29F0-7B4D-9B4C-43DAEECEF358}"/>
              </a:ext>
            </a:extLst>
          </p:cNvPr>
          <p:cNvSpPr txBox="1">
            <a:spLocks noGrp="1"/>
          </p:cNvSpPr>
          <p:nvPr>
            <p:ph type="ctrTitle"/>
          </p:nvPr>
        </p:nvSpPr>
        <p:spPr>
          <a:xfrm>
            <a:off x="685800" y="1597822"/>
            <a:ext cx="7772400" cy="1102519"/>
          </a:xfrm>
        </p:spPr>
        <p:txBody>
          <a:bodyPr/>
          <a:lstStyle>
            <a:lvl1pPr>
              <a:defRPr/>
            </a:lvl1pPr>
          </a:lstStyle>
          <a:p>
            <a:pPr lvl="0"/>
            <a:r>
              <a:rPr lang="en-GB"/>
              <a:t>Click to edit Master title style</a:t>
            </a:r>
            <a:endParaRPr lang="en-US"/>
          </a:p>
        </p:txBody>
      </p:sp>
      <p:sp>
        <p:nvSpPr>
          <p:cNvPr id="3" name="Subtitle 2">
            <a:extLst>
              <a:ext uri="{FF2B5EF4-FFF2-40B4-BE49-F238E27FC236}">
                <a16:creationId xmlns:a16="http://schemas.microsoft.com/office/drawing/2014/main" id="{016AC09A-66C5-CD4E-98FA-8C78E965730F}"/>
              </a:ext>
            </a:extLst>
          </p:cNvPr>
          <p:cNvSpPr txBox="1">
            <a:spLocks noGrp="1"/>
          </p:cNvSpPr>
          <p:nvPr>
            <p:ph type="subTitle" idx="1"/>
          </p:nvPr>
        </p:nvSpPr>
        <p:spPr>
          <a:xfrm>
            <a:off x="1371600" y="2914650"/>
            <a:ext cx="6400800" cy="1314449"/>
          </a:xfrm>
        </p:spPr>
        <p:txBody>
          <a:bodyPr anchorCtr="1"/>
          <a:lstStyle>
            <a:lvl1pPr marL="0" indent="0" algn="ctr">
              <a:buNone/>
              <a:defRPr>
                <a:solidFill>
                  <a:srgbClr val="FFFFFF"/>
                </a:solidFill>
              </a:defRPr>
            </a:lvl1pPr>
          </a:lstStyle>
          <a:p>
            <a:pPr lvl="0"/>
            <a:r>
              <a:rPr lang="en-GB"/>
              <a:t>Click to edit Master subtitle style</a:t>
            </a:r>
            <a:endParaRPr lang="en-US"/>
          </a:p>
        </p:txBody>
      </p:sp>
      <p:sp>
        <p:nvSpPr>
          <p:cNvPr id="4" name="Date Placeholder 3">
            <a:extLst>
              <a:ext uri="{FF2B5EF4-FFF2-40B4-BE49-F238E27FC236}">
                <a16:creationId xmlns:a16="http://schemas.microsoft.com/office/drawing/2014/main" id="{29113AE6-EE99-4841-BC08-F23741BD8891}"/>
              </a:ext>
            </a:extLst>
          </p:cNvPr>
          <p:cNvSpPr txBox="1">
            <a:spLocks noGrp="1"/>
          </p:cNvSpPr>
          <p:nvPr>
            <p:ph type="dt" sz="half" idx="7"/>
          </p:nvPr>
        </p:nvSpPr>
        <p:spPr/>
        <p:txBody>
          <a:bodyPr/>
          <a:lstStyle>
            <a:lvl1pPr>
              <a:defRPr/>
            </a:lvl1pPr>
          </a:lstStyle>
          <a:p>
            <a:pPr lvl="0"/>
            <a:fld id="{4513E7B6-F82B-B043-AE54-4D0C0E5091C2}" type="datetime1">
              <a:rPr lang="en-US"/>
              <a:pPr lvl="0"/>
              <a:t>1/11/24</a:t>
            </a:fld>
            <a:endParaRPr lang="en-US"/>
          </a:p>
        </p:txBody>
      </p:sp>
      <p:sp>
        <p:nvSpPr>
          <p:cNvPr id="5" name="Footer Placeholder 4">
            <a:extLst>
              <a:ext uri="{FF2B5EF4-FFF2-40B4-BE49-F238E27FC236}">
                <a16:creationId xmlns:a16="http://schemas.microsoft.com/office/drawing/2014/main" id="{409AF318-7964-6244-91AF-DC824D27A459}"/>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9D925A66-D358-E540-9D00-EFE9D0A42E26}"/>
              </a:ext>
            </a:extLst>
          </p:cNvPr>
          <p:cNvSpPr txBox="1">
            <a:spLocks noGrp="1"/>
          </p:cNvSpPr>
          <p:nvPr>
            <p:ph type="sldNum" sz="quarter" idx="8"/>
          </p:nvPr>
        </p:nvSpPr>
        <p:spPr/>
        <p:txBody>
          <a:bodyPr/>
          <a:lstStyle>
            <a:lvl1pPr>
              <a:defRPr/>
            </a:lvl1pPr>
          </a:lstStyle>
          <a:p>
            <a:pPr lvl="0"/>
            <a:fld id="{E124BCE2-54CB-2248-8AA4-2CDD46158D5D}" type="slidenum">
              <a:t>‹#›</a:t>
            </a:fld>
            <a:endParaRPr lang="en-US"/>
          </a:p>
        </p:txBody>
      </p:sp>
    </p:spTree>
    <p:extLst>
      <p:ext uri="{BB962C8B-B14F-4D97-AF65-F5344CB8AC3E}">
        <p14:creationId xmlns:p14="http://schemas.microsoft.com/office/powerpoint/2010/main" val="299095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711DB-943A-8C4A-9B45-14A4F88A7A24}"/>
              </a:ext>
            </a:extLst>
          </p:cNvPr>
          <p:cNvSpPr txBox="1">
            <a:spLocks noGrp="1"/>
          </p:cNvSpPr>
          <p:nvPr>
            <p:ph type="title"/>
          </p:nvPr>
        </p:nvSpPr>
        <p:spPr/>
        <p:txBody>
          <a:bodyPr/>
          <a:lstStyle>
            <a:lvl1pPr>
              <a:defRPr/>
            </a:lvl1pPr>
          </a:lstStyle>
          <a:p>
            <a:pPr lvl="0"/>
            <a:r>
              <a:rPr lang="en-GB"/>
              <a:t>Click to edit Master title style</a:t>
            </a:r>
            <a:endParaRPr lang="en-US"/>
          </a:p>
        </p:txBody>
      </p:sp>
      <p:sp>
        <p:nvSpPr>
          <p:cNvPr id="3" name="Vertical Text Placeholder 2">
            <a:extLst>
              <a:ext uri="{FF2B5EF4-FFF2-40B4-BE49-F238E27FC236}">
                <a16:creationId xmlns:a16="http://schemas.microsoft.com/office/drawing/2014/main" id="{354CF5AE-5E30-C14C-A8BB-E85D3287DF1D}"/>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DF9F7CA-68AC-F243-8DA8-E4FC1CD5CDCD}"/>
              </a:ext>
            </a:extLst>
          </p:cNvPr>
          <p:cNvSpPr txBox="1">
            <a:spLocks noGrp="1"/>
          </p:cNvSpPr>
          <p:nvPr>
            <p:ph type="dt" sz="half" idx="7"/>
          </p:nvPr>
        </p:nvSpPr>
        <p:spPr/>
        <p:txBody>
          <a:bodyPr/>
          <a:lstStyle>
            <a:lvl1pPr>
              <a:defRPr/>
            </a:lvl1pPr>
          </a:lstStyle>
          <a:p>
            <a:pPr lvl="0"/>
            <a:fld id="{D1F8CDD0-8DB1-E64E-820B-09B80E232CD4}" type="datetime1">
              <a:rPr lang="en-US"/>
              <a:pPr lvl="0"/>
              <a:t>1/11/24</a:t>
            </a:fld>
            <a:endParaRPr lang="en-US"/>
          </a:p>
        </p:txBody>
      </p:sp>
      <p:sp>
        <p:nvSpPr>
          <p:cNvPr id="5" name="Footer Placeholder 4">
            <a:extLst>
              <a:ext uri="{FF2B5EF4-FFF2-40B4-BE49-F238E27FC236}">
                <a16:creationId xmlns:a16="http://schemas.microsoft.com/office/drawing/2014/main" id="{18B16F98-B18C-3D49-BD79-985A406328AB}"/>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5EC454FD-CDA0-494F-9DCC-1919822A344A}"/>
              </a:ext>
            </a:extLst>
          </p:cNvPr>
          <p:cNvSpPr txBox="1">
            <a:spLocks noGrp="1"/>
          </p:cNvSpPr>
          <p:nvPr>
            <p:ph type="sldNum" sz="quarter" idx="8"/>
          </p:nvPr>
        </p:nvSpPr>
        <p:spPr/>
        <p:txBody>
          <a:bodyPr/>
          <a:lstStyle>
            <a:lvl1pPr>
              <a:defRPr/>
            </a:lvl1pPr>
          </a:lstStyle>
          <a:p>
            <a:pPr lvl="0"/>
            <a:fld id="{ACF3B218-877A-C04E-9412-08E0054FA71C}" type="slidenum">
              <a:t>‹#›</a:t>
            </a:fld>
            <a:endParaRPr lang="en-US"/>
          </a:p>
        </p:txBody>
      </p:sp>
    </p:spTree>
    <p:extLst>
      <p:ext uri="{BB962C8B-B14F-4D97-AF65-F5344CB8AC3E}">
        <p14:creationId xmlns:p14="http://schemas.microsoft.com/office/powerpoint/2010/main" val="2062114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78AB55-BF25-2646-ACD5-4D620E91783B}"/>
              </a:ext>
            </a:extLst>
          </p:cNvPr>
          <p:cNvSpPr txBox="1">
            <a:spLocks noGrp="1"/>
          </p:cNvSpPr>
          <p:nvPr>
            <p:ph type="title" orient="vert"/>
          </p:nvPr>
        </p:nvSpPr>
        <p:spPr>
          <a:xfrm>
            <a:off x="6629400" y="205977"/>
            <a:ext cx="2057400" cy="4388644"/>
          </a:xfrm>
        </p:spPr>
        <p:txBody>
          <a:bodyPr vert="eaVert"/>
          <a:lstStyle>
            <a:lvl1pPr>
              <a:defRPr/>
            </a:lvl1pPr>
          </a:lstStyle>
          <a:p>
            <a:pPr lvl="0"/>
            <a:r>
              <a:rPr lang="en-GB"/>
              <a:t>Click to edit Master title style</a:t>
            </a:r>
            <a:endParaRPr lang="en-US"/>
          </a:p>
        </p:txBody>
      </p:sp>
      <p:sp>
        <p:nvSpPr>
          <p:cNvPr id="3" name="Vertical Text Placeholder 2">
            <a:extLst>
              <a:ext uri="{FF2B5EF4-FFF2-40B4-BE49-F238E27FC236}">
                <a16:creationId xmlns:a16="http://schemas.microsoft.com/office/drawing/2014/main" id="{E8482A9A-431B-FC42-953E-2D2C55813120}"/>
              </a:ext>
            </a:extLst>
          </p:cNvPr>
          <p:cNvSpPr txBox="1">
            <a:spLocks noGrp="1"/>
          </p:cNvSpPr>
          <p:nvPr>
            <p:ph type="body" orient="vert" idx="1"/>
          </p:nvPr>
        </p:nvSpPr>
        <p:spPr>
          <a:xfrm>
            <a:off x="457200" y="205977"/>
            <a:ext cx="6019796" cy="4388644"/>
          </a:xfrm>
        </p:spPr>
        <p:txBody>
          <a:bodyPr vert="eaVert"/>
          <a:lstStyle>
            <a:lvl1pPr>
              <a:defRPr/>
            </a:lvl1pPr>
            <a:lvl2pPr>
              <a:defRPr/>
            </a:lvl2pPr>
            <a:lvl3pPr>
              <a:defRPr/>
            </a:lvl3pPr>
            <a:lvl4pPr>
              <a:defRPr/>
            </a:lvl4pPr>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6DFAB29-9E68-BE41-B73B-A32832387E1F}"/>
              </a:ext>
            </a:extLst>
          </p:cNvPr>
          <p:cNvSpPr txBox="1">
            <a:spLocks noGrp="1"/>
          </p:cNvSpPr>
          <p:nvPr>
            <p:ph type="dt" sz="half" idx="7"/>
          </p:nvPr>
        </p:nvSpPr>
        <p:spPr/>
        <p:txBody>
          <a:bodyPr/>
          <a:lstStyle>
            <a:lvl1pPr>
              <a:defRPr/>
            </a:lvl1pPr>
          </a:lstStyle>
          <a:p>
            <a:pPr lvl="0"/>
            <a:fld id="{8DA434E8-56EF-6043-B39F-8C1C35A69EB3}" type="datetime1">
              <a:rPr lang="en-US"/>
              <a:pPr lvl="0"/>
              <a:t>1/11/24</a:t>
            </a:fld>
            <a:endParaRPr lang="en-US"/>
          </a:p>
        </p:txBody>
      </p:sp>
      <p:sp>
        <p:nvSpPr>
          <p:cNvPr id="5" name="Footer Placeholder 4">
            <a:extLst>
              <a:ext uri="{FF2B5EF4-FFF2-40B4-BE49-F238E27FC236}">
                <a16:creationId xmlns:a16="http://schemas.microsoft.com/office/drawing/2014/main" id="{E14A2C02-6E19-3F46-B280-3D2718232EB4}"/>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C7982C2C-1877-2848-9966-D989AB03AAE9}"/>
              </a:ext>
            </a:extLst>
          </p:cNvPr>
          <p:cNvSpPr txBox="1">
            <a:spLocks noGrp="1"/>
          </p:cNvSpPr>
          <p:nvPr>
            <p:ph type="sldNum" sz="quarter" idx="8"/>
          </p:nvPr>
        </p:nvSpPr>
        <p:spPr/>
        <p:txBody>
          <a:bodyPr/>
          <a:lstStyle>
            <a:lvl1pPr>
              <a:defRPr/>
            </a:lvl1pPr>
          </a:lstStyle>
          <a:p>
            <a:pPr lvl="0"/>
            <a:fld id="{728C9D48-12EB-424C-AEB0-0111659433CC}" type="slidenum">
              <a:t>‹#›</a:t>
            </a:fld>
            <a:endParaRPr lang="en-US"/>
          </a:p>
        </p:txBody>
      </p:sp>
    </p:spTree>
    <p:extLst>
      <p:ext uri="{BB962C8B-B14F-4D97-AF65-F5344CB8AC3E}">
        <p14:creationId xmlns:p14="http://schemas.microsoft.com/office/powerpoint/2010/main" val="1533072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22AA-5A9B-0A46-A33B-40F10FF983DB}"/>
              </a:ext>
            </a:extLst>
          </p:cNvPr>
          <p:cNvSpPr txBox="1">
            <a:spLocks noGrp="1"/>
          </p:cNvSpPr>
          <p:nvPr>
            <p:ph type="title"/>
          </p:nvPr>
        </p:nvSpPr>
        <p:spPr>
          <a:xfrm>
            <a:off x="446400" y="205977"/>
            <a:ext cx="8229600" cy="4491761"/>
          </a:xfrm>
        </p:spPr>
        <p:txBody>
          <a:bodyPr anchor="t"/>
          <a:lstStyle>
            <a:lvl1pPr>
              <a:defRPr/>
            </a:lvl1pPr>
          </a:lstStyle>
          <a:p>
            <a:pPr lvl="0"/>
            <a:r>
              <a:rPr lang="en-GB"/>
              <a:t>Click to edit Master title style</a:t>
            </a:r>
            <a:endParaRPr lang="en-US"/>
          </a:p>
        </p:txBody>
      </p:sp>
      <p:sp>
        <p:nvSpPr>
          <p:cNvPr id="3" name="Slide Number Placeholder 5">
            <a:extLst>
              <a:ext uri="{FF2B5EF4-FFF2-40B4-BE49-F238E27FC236}">
                <a16:creationId xmlns:a16="http://schemas.microsoft.com/office/drawing/2014/main" id="{B8DEBAB5-E599-C34E-88C6-7E3E4BAA4BD6}"/>
              </a:ext>
            </a:extLst>
          </p:cNvPr>
          <p:cNvSpPr txBox="1">
            <a:spLocks noGrp="1"/>
          </p:cNvSpPr>
          <p:nvPr>
            <p:ph type="sldNum" sz="quarter" idx="8"/>
          </p:nvPr>
        </p:nvSpPr>
        <p:spPr/>
        <p:txBody>
          <a:bodyPr/>
          <a:lstStyle>
            <a:lvl1pPr>
              <a:defRPr/>
            </a:lvl1pPr>
          </a:lstStyle>
          <a:p>
            <a:pPr lvl="0"/>
            <a:fld id="{6F33299E-0802-694F-935F-C8182FCDCE70}" type="slidenum">
              <a:t>‹#›</a:t>
            </a:fld>
            <a:endParaRPr lang="en-US"/>
          </a:p>
        </p:txBody>
      </p:sp>
    </p:spTree>
    <p:extLst>
      <p:ext uri="{BB962C8B-B14F-4D97-AF65-F5344CB8AC3E}">
        <p14:creationId xmlns:p14="http://schemas.microsoft.com/office/powerpoint/2010/main" val="4704353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2_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25E50-A5F5-CC42-9783-96671D6249FA}"/>
              </a:ext>
            </a:extLst>
          </p:cNvPr>
          <p:cNvSpPr txBox="1">
            <a:spLocks noGrp="1"/>
          </p:cNvSpPr>
          <p:nvPr>
            <p:ph type="title"/>
          </p:nvPr>
        </p:nvSpPr>
        <p:spPr/>
        <p:txBody>
          <a:bodyPr/>
          <a:lstStyle>
            <a:lvl1pPr>
              <a:lnSpc>
                <a:spcPct val="120000"/>
              </a:lnSpc>
              <a:defRPr lang="en-US" sz="1900" b="1">
                <a:latin typeface="Cambria" pitchFamily="18"/>
              </a:defRPr>
            </a:lvl1pPr>
          </a:lstStyle>
          <a:p>
            <a:pPr lvl="0"/>
            <a:r>
              <a:rPr lang="en-US"/>
              <a:t>Click to edit Master title style</a:t>
            </a:r>
          </a:p>
        </p:txBody>
      </p:sp>
      <p:sp>
        <p:nvSpPr>
          <p:cNvPr id="3" name="Text Placeholder 2">
            <a:extLst>
              <a:ext uri="{FF2B5EF4-FFF2-40B4-BE49-F238E27FC236}">
                <a16:creationId xmlns:a16="http://schemas.microsoft.com/office/drawing/2014/main" id="{42BBBB14-BD59-E049-B192-C01B3A9C87F5}"/>
              </a:ext>
            </a:extLst>
          </p:cNvPr>
          <p:cNvSpPr txBox="1">
            <a:spLocks noGrp="1"/>
          </p:cNvSpPr>
          <p:nvPr>
            <p:ph type="body" idx="1"/>
          </p:nvPr>
        </p:nvSpPr>
        <p:spPr/>
        <p:txBody>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F9C8C6-4117-F14E-B5BF-A1BBF70E61AE}"/>
              </a:ext>
            </a:extLst>
          </p:cNvPr>
          <p:cNvSpPr txBox="1">
            <a:spLocks noGrp="1"/>
          </p:cNvSpPr>
          <p:nvPr>
            <p:ph type="dt" sz="half" idx="7"/>
          </p:nvPr>
        </p:nvSpPr>
        <p:spPr/>
        <p:txBody>
          <a:bodyPr/>
          <a:lstStyle>
            <a:lvl1pPr>
              <a:defRPr lang="en-GB"/>
            </a:lvl1pPr>
          </a:lstStyle>
          <a:p>
            <a:pPr lvl="0"/>
            <a:fld id="{F7813537-F9D2-A246-B9F8-58C3F22166E8}" type="datetime1">
              <a:rPr lang="en-GB"/>
              <a:pPr lvl="0"/>
              <a:t>11/01/2024</a:t>
            </a:fld>
            <a:endParaRPr lang="en-GB"/>
          </a:p>
        </p:txBody>
      </p:sp>
      <p:sp>
        <p:nvSpPr>
          <p:cNvPr id="5" name="Footer Placeholder 4">
            <a:extLst>
              <a:ext uri="{FF2B5EF4-FFF2-40B4-BE49-F238E27FC236}">
                <a16:creationId xmlns:a16="http://schemas.microsoft.com/office/drawing/2014/main" id="{B9018448-494F-2442-A54E-1A2FFC6E6F33}"/>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91DE7B1E-9CA1-B247-B4E4-E0818BE87A44}"/>
              </a:ext>
            </a:extLst>
          </p:cNvPr>
          <p:cNvSpPr txBox="1">
            <a:spLocks noGrp="1"/>
          </p:cNvSpPr>
          <p:nvPr>
            <p:ph type="sldNum" sz="quarter" idx="8"/>
          </p:nvPr>
        </p:nvSpPr>
        <p:spPr/>
        <p:txBody>
          <a:bodyPr/>
          <a:lstStyle>
            <a:lvl1pPr>
              <a:defRPr lang="en-GB"/>
            </a:lvl1pPr>
          </a:lstStyle>
          <a:p>
            <a:pPr lvl="0"/>
            <a:fld id="{2B67105A-98B4-DD42-B426-FAE3022ABB7C}" type="slidenum">
              <a:t>‹#›</a:t>
            </a:fld>
            <a:endParaRPr lang="en-GB"/>
          </a:p>
        </p:txBody>
      </p:sp>
    </p:spTree>
    <p:extLst>
      <p:ext uri="{BB962C8B-B14F-4D97-AF65-F5344CB8AC3E}">
        <p14:creationId xmlns:p14="http://schemas.microsoft.com/office/powerpoint/2010/main" val="365347968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A4338-70C0-E54B-89E5-7069BFB545ED}"/>
              </a:ext>
            </a:extLst>
          </p:cNvPr>
          <p:cNvSpPr txBox="1">
            <a:spLocks noGrp="1"/>
          </p:cNvSpPr>
          <p:nvPr>
            <p:ph type="title"/>
          </p:nvPr>
        </p:nvSpPr>
        <p:spPr/>
        <p:txBody>
          <a:bodyPr/>
          <a:lstStyle>
            <a:lvl1pPr>
              <a:defRPr/>
            </a:lvl1pPr>
          </a:lstStyle>
          <a:p>
            <a:pPr lvl="0"/>
            <a:r>
              <a:rPr lang="en-GB"/>
              <a:t>Click to edit Master title style</a:t>
            </a:r>
            <a:endParaRPr lang="en-US"/>
          </a:p>
        </p:txBody>
      </p:sp>
      <p:sp>
        <p:nvSpPr>
          <p:cNvPr id="3" name="Content Placeholder 2">
            <a:extLst>
              <a:ext uri="{FF2B5EF4-FFF2-40B4-BE49-F238E27FC236}">
                <a16:creationId xmlns:a16="http://schemas.microsoft.com/office/drawing/2014/main" id="{56E0ADFC-E3F6-924E-BC73-B6264E3C387C}"/>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24984D2-390B-024D-AD0C-A9BCF3259F45}"/>
              </a:ext>
            </a:extLst>
          </p:cNvPr>
          <p:cNvSpPr txBox="1">
            <a:spLocks noGrp="1"/>
          </p:cNvSpPr>
          <p:nvPr>
            <p:ph type="dt" sz="half" idx="7"/>
          </p:nvPr>
        </p:nvSpPr>
        <p:spPr/>
        <p:txBody>
          <a:bodyPr/>
          <a:lstStyle>
            <a:lvl1pPr>
              <a:defRPr/>
            </a:lvl1pPr>
          </a:lstStyle>
          <a:p>
            <a:pPr lvl="0"/>
            <a:fld id="{DCA160F0-07D1-924E-B39A-FDB3086D8684}" type="datetime1">
              <a:rPr lang="en-US"/>
              <a:pPr lvl="0"/>
              <a:t>1/11/24</a:t>
            </a:fld>
            <a:endParaRPr lang="en-US"/>
          </a:p>
        </p:txBody>
      </p:sp>
      <p:sp>
        <p:nvSpPr>
          <p:cNvPr id="5" name="Footer Placeholder 4">
            <a:extLst>
              <a:ext uri="{FF2B5EF4-FFF2-40B4-BE49-F238E27FC236}">
                <a16:creationId xmlns:a16="http://schemas.microsoft.com/office/drawing/2014/main" id="{3F4A10DC-F4C5-8247-9D84-9A8C92657AF2}"/>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2AE381C1-46D0-134D-8130-58C606EF7A3E}"/>
              </a:ext>
            </a:extLst>
          </p:cNvPr>
          <p:cNvSpPr txBox="1">
            <a:spLocks noGrp="1"/>
          </p:cNvSpPr>
          <p:nvPr>
            <p:ph type="sldNum" sz="quarter" idx="8"/>
          </p:nvPr>
        </p:nvSpPr>
        <p:spPr/>
        <p:txBody>
          <a:bodyPr/>
          <a:lstStyle>
            <a:lvl1pPr>
              <a:defRPr/>
            </a:lvl1pPr>
          </a:lstStyle>
          <a:p>
            <a:pPr lvl="0"/>
            <a:fld id="{D9A94B88-8F58-A44E-9023-049D04404076}" type="slidenum">
              <a:t>‹#›</a:t>
            </a:fld>
            <a:endParaRPr lang="en-US"/>
          </a:p>
        </p:txBody>
      </p:sp>
    </p:spTree>
    <p:extLst>
      <p:ext uri="{BB962C8B-B14F-4D97-AF65-F5344CB8AC3E}">
        <p14:creationId xmlns:p14="http://schemas.microsoft.com/office/powerpoint/2010/main" val="2653263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6BA-B99F-4B44-B3EA-321ACD501198}"/>
              </a:ext>
            </a:extLst>
          </p:cNvPr>
          <p:cNvSpPr txBox="1">
            <a:spLocks noGrp="1"/>
          </p:cNvSpPr>
          <p:nvPr>
            <p:ph type="title"/>
          </p:nvPr>
        </p:nvSpPr>
        <p:spPr>
          <a:xfrm>
            <a:off x="722311" y="3305181"/>
            <a:ext cx="7772400" cy="1021558"/>
          </a:xfrm>
        </p:spPr>
        <p:txBody>
          <a:bodyPr anchor="t"/>
          <a:lstStyle>
            <a:lvl1pPr>
              <a:defRPr sz="2250" b="1" cap="all"/>
            </a:lvl1pPr>
          </a:lstStyle>
          <a:p>
            <a:pPr lvl="0"/>
            <a:r>
              <a:rPr lang="en-GB"/>
              <a:t>Click to edit Master title style</a:t>
            </a:r>
            <a:endParaRPr lang="en-US"/>
          </a:p>
        </p:txBody>
      </p:sp>
      <p:sp>
        <p:nvSpPr>
          <p:cNvPr id="3" name="Text Placeholder 2">
            <a:extLst>
              <a:ext uri="{FF2B5EF4-FFF2-40B4-BE49-F238E27FC236}">
                <a16:creationId xmlns:a16="http://schemas.microsoft.com/office/drawing/2014/main" id="{77397456-2452-C14E-9DA3-90894D77A0D1}"/>
              </a:ext>
            </a:extLst>
          </p:cNvPr>
          <p:cNvSpPr txBox="1">
            <a:spLocks noGrp="1"/>
          </p:cNvSpPr>
          <p:nvPr>
            <p:ph type="body" idx="1"/>
          </p:nvPr>
        </p:nvSpPr>
        <p:spPr>
          <a:xfrm>
            <a:off x="722311" y="2180039"/>
            <a:ext cx="7772400" cy="1125141"/>
          </a:xfrm>
        </p:spPr>
        <p:txBody>
          <a:bodyPr anchor="b"/>
          <a:lstStyle>
            <a:lvl1pPr marL="0" indent="0">
              <a:spcBef>
                <a:spcPts val="300"/>
              </a:spcBef>
              <a:buNone/>
              <a:defRPr sz="1125">
                <a:solidFill>
                  <a:srgbClr val="FFFFFF"/>
                </a:solidFill>
              </a:defRPr>
            </a:lvl1pPr>
          </a:lstStyle>
          <a:p>
            <a:pPr lvl="0"/>
            <a:r>
              <a:rPr lang="en-GB"/>
              <a:t>Click to edit Master text styles</a:t>
            </a:r>
          </a:p>
        </p:txBody>
      </p:sp>
      <p:sp>
        <p:nvSpPr>
          <p:cNvPr id="4" name="Date Placeholder 3">
            <a:extLst>
              <a:ext uri="{FF2B5EF4-FFF2-40B4-BE49-F238E27FC236}">
                <a16:creationId xmlns:a16="http://schemas.microsoft.com/office/drawing/2014/main" id="{EAF77DA5-4828-C242-AEBD-4A6107E4186C}"/>
              </a:ext>
            </a:extLst>
          </p:cNvPr>
          <p:cNvSpPr txBox="1">
            <a:spLocks noGrp="1"/>
          </p:cNvSpPr>
          <p:nvPr>
            <p:ph type="dt" sz="half" idx="7"/>
          </p:nvPr>
        </p:nvSpPr>
        <p:spPr/>
        <p:txBody>
          <a:bodyPr/>
          <a:lstStyle>
            <a:lvl1pPr>
              <a:defRPr/>
            </a:lvl1pPr>
          </a:lstStyle>
          <a:p>
            <a:pPr lvl="0"/>
            <a:fld id="{DA54808D-5DDE-C048-8CCB-DB1DC906D256}" type="datetime1">
              <a:rPr lang="en-US"/>
              <a:pPr lvl="0"/>
              <a:t>1/11/24</a:t>
            </a:fld>
            <a:endParaRPr lang="en-US"/>
          </a:p>
        </p:txBody>
      </p:sp>
      <p:sp>
        <p:nvSpPr>
          <p:cNvPr id="5" name="Footer Placeholder 4">
            <a:extLst>
              <a:ext uri="{FF2B5EF4-FFF2-40B4-BE49-F238E27FC236}">
                <a16:creationId xmlns:a16="http://schemas.microsoft.com/office/drawing/2014/main" id="{13D0D186-261F-074D-9E3F-D4C33C5E6823}"/>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37EDDEDB-09B1-9048-906C-AF8FE6A14BA0}"/>
              </a:ext>
            </a:extLst>
          </p:cNvPr>
          <p:cNvSpPr txBox="1">
            <a:spLocks noGrp="1"/>
          </p:cNvSpPr>
          <p:nvPr>
            <p:ph type="sldNum" sz="quarter" idx="8"/>
          </p:nvPr>
        </p:nvSpPr>
        <p:spPr/>
        <p:txBody>
          <a:bodyPr/>
          <a:lstStyle>
            <a:lvl1pPr>
              <a:defRPr/>
            </a:lvl1pPr>
          </a:lstStyle>
          <a:p>
            <a:pPr lvl="0"/>
            <a:fld id="{F8879FC6-E086-2A43-870E-E91435766320}" type="slidenum">
              <a:t>‹#›</a:t>
            </a:fld>
            <a:endParaRPr lang="en-US"/>
          </a:p>
        </p:txBody>
      </p:sp>
    </p:spTree>
    <p:extLst>
      <p:ext uri="{BB962C8B-B14F-4D97-AF65-F5344CB8AC3E}">
        <p14:creationId xmlns:p14="http://schemas.microsoft.com/office/powerpoint/2010/main" val="3833838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4B9B5-F62A-344A-BE75-203FC69CA65A}"/>
              </a:ext>
            </a:extLst>
          </p:cNvPr>
          <p:cNvSpPr txBox="1">
            <a:spLocks noGrp="1"/>
          </p:cNvSpPr>
          <p:nvPr>
            <p:ph type="title"/>
          </p:nvPr>
        </p:nvSpPr>
        <p:spPr/>
        <p:txBody>
          <a:bodyPr/>
          <a:lstStyle>
            <a:lvl1pPr>
              <a:defRPr/>
            </a:lvl1pPr>
          </a:lstStyle>
          <a:p>
            <a:pPr lvl="0"/>
            <a:r>
              <a:rPr lang="en-GB"/>
              <a:t>Click to edit Master title style</a:t>
            </a:r>
            <a:endParaRPr lang="en-US"/>
          </a:p>
        </p:txBody>
      </p:sp>
      <p:sp>
        <p:nvSpPr>
          <p:cNvPr id="3" name="Content Placeholder 2">
            <a:extLst>
              <a:ext uri="{FF2B5EF4-FFF2-40B4-BE49-F238E27FC236}">
                <a16:creationId xmlns:a16="http://schemas.microsoft.com/office/drawing/2014/main" id="{AFD965C7-8C09-2A47-8907-E41963FDA518}"/>
              </a:ext>
            </a:extLst>
          </p:cNvPr>
          <p:cNvSpPr txBox="1">
            <a:spLocks noGrp="1"/>
          </p:cNvSpPr>
          <p:nvPr>
            <p:ph idx="1"/>
          </p:nvPr>
        </p:nvSpPr>
        <p:spPr>
          <a:xfrm>
            <a:off x="457200" y="1200150"/>
            <a:ext cx="4038603" cy="3394472"/>
          </a:xfrm>
        </p:spPr>
        <p:txBody>
          <a:bodyPr/>
          <a:lstStyle>
            <a:lvl1pPr>
              <a:spcBef>
                <a:spcPts val="400"/>
              </a:spcBef>
              <a:defRPr sz="1575"/>
            </a:lvl1pPr>
            <a:lvl2pPr>
              <a:spcBef>
                <a:spcPts val="300"/>
              </a:spcBef>
              <a:defRPr sz="1350"/>
            </a:lvl2pPr>
            <a:lvl3pPr>
              <a:spcBef>
                <a:spcPts val="300"/>
              </a:spcBef>
              <a:defRPr sz="1125"/>
            </a:lvl3pPr>
            <a:lvl4pPr>
              <a:spcBef>
                <a:spcPts val="200"/>
              </a:spcBef>
              <a:defRPr sz="1013"/>
            </a:lvl4pPr>
            <a:lvl5pPr>
              <a:spcBef>
                <a:spcPts val="200"/>
              </a:spcBef>
              <a:defRPr sz="1013"/>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1C9326-2D81-FC4E-A911-7E2A917C3ED7}"/>
              </a:ext>
            </a:extLst>
          </p:cNvPr>
          <p:cNvSpPr txBox="1">
            <a:spLocks noGrp="1"/>
          </p:cNvSpPr>
          <p:nvPr>
            <p:ph idx="2"/>
          </p:nvPr>
        </p:nvSpPr>
        <p:spPr>
          <a:xfrm>
            <a:off x="4648196" y="1200150"/>
            <a:ext cx="4038603" cy="3394472"/>
          </a:xfrm>
        </p:spPr>
        <p:txBody>
          <a:bodyPr/>
          <a:lstStyle>
            <a:lvl1pPr>
              <a:spcBef>
                <a:spcPts val="400"/>
              </a:spcBef>
              <a:defRPr sz="1575"/>
            </a:lvl1pPr>
            <a:lvl2pPr>
              <a:spcBef>
                <a:spcPts val="300"/>
              </a:spcBef>
              <a:defRPr sz="1350"/>
            </a:lvl2pPr>
            <a:lvl3pPr>
              <a:spcBef>
                <a:spcPts val="300"/>
              </a:spcBef>
              <a:defRPr sz="1125"/>
            </a:lvl3pPr>
            <a:lvl4pPr>
              <a:spcBef>
                <a:spcPts val="200"/>
              </a:spcBef>
              <a:defRPr sz="1013"/>
            </a:lvl4pPr>
            <a:lvl5pPr>
              <a:spcBef>
                <a:spcPts val="200"/>
              </a:spcBef>
              <a:defRPr sz="1013"/>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33E7050-3311-634B-9C07-43213591B047}"/>
              </a:ext>
            </a:extLst>
          </p:cNvPr>
          <p:cNvSpPr txBox="1">
            <a:spLocks noGrp="1"/>
          </p:cNvSpPr>
          <p:nvPr>
            <p:ph type="dt" sz="half" idx="7"/>
          </p:nvPr>
        </p:nvSpPr>
        <p:spPr/>
        <p:txBody>
          <a:bodyPr/>
          <a:lstStyle>
            <a:lvl1pPr>
              <a:defRPr/>
            </a:lvl1pPr>
          </a:lstStyle>
          <a:p>
            <a:pPr lvl="0"/>
            <a:fld id="{8C6D2354-C485-5147-9ABB-80E264476AAA}" type="datetime1">
              <a:rPr lang="en-US"/>
              <a:pPr lvl="0"/>
              <a:t>1/11/24</a:t>
            </a:fld>
            <a:endParaRPr lang="en-US"/>
          </a:p>
        </p:txBody>
      </p:sp>
      <p:sp>
        <p:nvSpPr>
          <p:cNvPr id="6" name="Footer Placeholder 5">
            <a:extLst>
              <a:ext uri="{FF2B5EF4-FFF2-40B4-BE49-F238E27FC236}">
                <a16:creationId xmlns:a16="http://schemas.microsoft.com/office/drawing/2014/main" id="{DB7E9873-EBD1-964D-A882-17AD1AAAABC5}"/>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BC6E9D36-F940-0F4F-824E-248CB32A8280}"/>
              </a:ext>
            </a:extLst>
          </p:cNvPr>
          <p:cNvSpPr txBox="1">
            <a:spLocks noGrp="1"/>
          </p:cNvSpPr>
          <p:nvPr>
            <p:ph type="sldNum" sz="quarter" idx="8"/>
          </p:nvPr>
        </p:nvSpPr>
        <p:spPr/>
        <p:txBody>
          <a:bodyPr/>
          <a:lstStyle>
            <a:lvl1pPr>
              <a:defRPr/>
            </a:lvl1pPr>
          </a:lstStyle>
          <a:p>
            <a:pPr lvl="0"/>
            <a:fld id="{6772FC2B-10E7-D54C-A774-A0DBF7BB7F0C}" type="slidenum">
              <a:t>‹#›</a:t>
            </a:fld>
            <a:endParaRPr lang="en-US"/>
          </a:p>
        </p:txBody>
      </p:sp>
    </p:spTree>
    <p:extLst>
      <p:ext uri="{BB962C8B-B14F-4D97-AF65-F5344CB8AC3E}">
        <p14:creationId xmlns:p14="http://schemas.microsoft.com/office/powerpoint/2010/main" val="81527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5B9AC-DCDA-9B4B-A1EE-90DE3AABD1F3}"/>
              </a:ext>
            </a:extLst>
          </p:cNvPr>
          <p:cNvSpPr txBox="1">
            <a:spLocks noGrp="1"/>
          </p:cNvSpPr>
          <p:nvPr>
            <p:ph type="title"/>
          </p:nvPr>
        </p:nvSpPr>
        <p:spPr/>
        <p:txBody>
          <a:bodyPr/>
          <a:lstStyle>
            <a:lvl1pPr>
              <a:defRPr/>
            </a:lvl1pPr>
          </a:lstStyle>
          <a:p>
            <a:pPr lvl="0"/>
            <a:r>
              <a:rPr lang="en-GB"/>
              <a:t>Click to edit Master title style</a:t>
            </a:r>
            <a:endParaRPr lang="en-US"/>
          </a:p>
        </p:txBody>
      </p:sp>
      <p:sp>
        <p:nvSpPr>
          <p:cNvPr id="3" name="Text Placeholder 2">
            <a:extLst>
              <a:ext uri="{FF2B5EF4-FFF2-40B4-BE49-F238E27FC236}">
                <a16:creationId xmlns:a16="http://schemas.microsoft.com/office/drawing/2014/main" id="{A9181E2B-DA6D-074C-92C5-4CD892E4FB36}"/>
              </a:ext>
            </a:extLst>
          </p:cNvPr>
          <p:cNvSpPr txBox="1">
            <a:spLocks noGrp="1"/>
          </p:cNvSpPr>
          <p:nvPr>
            <p:ph type="body" idx="1"/>
          </p:nvPr>
        </p:nvSpPr>
        <p:spPr>
          <a:xfrm>
            <a:off x="457200" y="1151339"/>
            <a:ext cx="4040184" cy="479822"/>
          </a:xfrm>
        </p:spPr>
        <p:txBody>
          <a:bodyPr anchor="b"/>
          <a:lstStyle>
            <a:lvl1pPr marL="0" indent="0">
              <a:spcBef>
                <a:spcPts val="300"/>
              </a:spcBef>
              <a:buNone/>
              <a:defRPr sz="1350" b="1"/>
            </a:lvl1pPr>
          </a:lstStyle>
          <a:p>
            <a:pPr lvl="0"/>
            <a:r>
              <a:rPr lang="en-GB"/>
              <a:t>Click to edit Master text styles</a:t>
            </a:r>
          </a:p>
        </p:txBody>
      </p:sp>
      <p:sp>
        <p:nvSpPr>
          <p:cNvPr id="4" name="Content Placeholder 3">
            <a:extLst>
              <a:ext uri="{FF2B5EF4-FFF2-40B4-BE49-F238E27FC236}">
                <a16:creationId xmlns:a16="http://schemas.microsoft.com/office/drawing/2014/main" id="{31704DBE-2AB1-1340-9F6A-3AD876C88A6F}"/>
              </a:ext>
            </a:extLst>
          </p:cNvPr>
          <p:cNvSpPr txBox="1">
            <a:spLocks noGrp="1"/>
          </p:cNvSpPr>
          <p:nvPr>
            <p:ph idx="2"/>
          </p:nvPr>
        </p:nvSpPr>
        <p:spPr>
          <a:xfrm>
            <a:off x="457200" y="1631152"/>
            <a:ext cx="4040184" cy="2963469"/>
          </a:xfrm>
        </p:spPr>
        <p:txBody>
          <a:bodyPr/>
          <a:lstStyle>
            <a:lvl1pPr>
              <a:spcBef>
                <a:spcPts val="300"/>
              </a:spcBef>
              <a:defRPr sz="1350"/>
            </a:lvl1pPr>
            <a:lvl2pPr>
              <a:spcBef>
                <a:spcPts val="300"/>
              </a:spcBef>
              <a:defRPr sz="1125"/>
            </a:lvl2pPr>
            <a:lvl3pPr>
              <a:spcBef>
                <a:spcPts val="200"/>
              </a:spcBef>
              <a:defRPr sz="1013"/>
            </a:lvl3pPr>
            <a:lvl4pPr>
              <a:spcBef>
                <a:spcPts val="200"/>
              </a:spcBef>
              <a:defRPr sz="900"/>
            </a:lvl4pPr>
            <a:lvl5pPr>
              <a:spcBef>
                <a:spcPts val="200"/>
              </a:spcBef>
              <a:defRPr sz="9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8203236-CBD9-CD44-A5E8-CAEA811FEF3A}"/>
              </a:ext>
            </a:extLst>
          </p:cNvPr>
          <p:cNvSpPr txBox="1">
            <a:spLocks noGrp="1"/>
          </p:cNvSpPr>
          <p:nvPr>
            <p:ph type="body" idx="3"/>
          </p:nvPr>
        </p:nvSpPr>
        <p:spPr>
          <a:xfrm>
            <a:off x="4645023" y="1151339"/>
            <a:ext cx="4041776" cy="479822"/>
          </a:xfrm>
        </p:spPr>
        <p:txBody>
          <a:bodyPr anchor="b"/>
          <a:lstStyle>
            <a:lvl1pPr marL="0" indent="0">
              <a:spcBef>
                <a:spcPts val="300"/>
              </a:spcBef>
              <a:buNone/>
              <a:defRPr sz="1350" b="1"/>
            </a:lvl1pPr>
          </a:lstStyle>
          <a:p>
            <a:pPr lvl="0"/>
            <a:r>
              <a:rPr lang="en-GB"/>
              <a:t>Click to edit Master text styles</a:t>
            </a:r>
          </a:p>
        </p:txBody>
      </p:sp>
      <p:sp>
        <p:nvSpPr>
          <p:cNvPr id="6" name="Content Placeholder 5">
            <a:extLst>
              <a:ext uri="{FF2B5EF4-FFF2-40B4-BE49-F238E27FC236}">
                <a16:creationId xmlns:a16="http://schemas.microsoft.com/office/drawing/2014/main" id="{B25522B8-3A68-AA47-9FDE-C18B9C0ECDDD}"/>
              </a:ext>
            </a:extLst>
          </p:cNvPr>
          <p:cNvSpPr txBox="1">
            <a:spLocks noGrp="1"/>
          </p:cNvSpPr>
          <p:nvPr>
            <p:ph idx="4"/>
          </p:nvPr>
        </p:nvSpPr>
        <p:spPr>
          <a:xfrm>
            <a:off x="4645023" y="1631152"/>
            <a:ext cx="4041776" cy="2963469"/>
          </a:xfrm>
        </p:spPr>
        <p:txBody>
          <a:bodyPr/>
          <a:lstStyle>
            <a:lvl1pPr>
              <a:spcBef>
                <a:spcPts val="300"/>
              </a:spcBef>
              <a:defRPr sz="1350"/>
            </a:lvl1pPr>
            <a:lvl2pPr>
              <a:spcBef>
                <a:spcPts val="300"/>
              </a:spcBef>
              <a:defRPr sz="1125"/>
            </a:lvl2pPr>
            <a:lvl3pPr>
              <a:spcBef>
                <a:spcPts val="200"/>
              </a:spcBef>
              <a:defRPr sz="1013"/>
            </a:lvl3pPr>
            <a:lvl4pPr>
              <a:spcBef>
                <a:spcPts val="200"/>
              </a:spcBef>
              <a:defRPr sz="900"/>
            </a:lvl4pPr>
            <a:lvl5pPr>
              <a:spcBef>
                <a:spcPts val="200"/>
              </a:spcBef>
              <a:defRPr sz="9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3DA3B22-820F-1B45-8FFA-993CA116EE54}"/>
              </a:ext>
            </a:extLst>
          </p:cNvPr>
          <p:cNvSpPr txBox="1">
            <a:spLocks noGrp="1"/>
          </p:cNvSpPr>
          <p:nvPr>
            <p:ph type="dt" sz="half" idx="7"/>
          </p:nvPr>
        </p:nvSpPr>
        <p:spPr/>
        <p:txBody>
          <a:bodyPr/>
          <a:lstStyle>
            <a:lvl1pPr>
              <a:defRPr/>
            </a:lvl1pPr>
          </a:lstStyle>
          <a:p>
            <a:pPr lvl="0"/>
            <a:fld id="{AD2E7AF6-6D22-3D40-9E63-59A59DA58132}" type="datetime1">
              <a:rPr lang="en-US"/>
              <a:pPr lvl="0"/>
              <a:t>1/11/24</a:t>
            </a:fld>
            <a:endParaRPr lang="en-US"/>
          </a:p>
        </p:txBody>
      </p:sp>
      <p:sp>
        <p:nvSpPr>
          <p:cNvPr id="8" name="Footer Placeholder 7">
            <a:extLst>
              <a:ext uri="{FF2B5EF4-FFF2-40B4-BE49-F238E27FC236}">
                <a16:creationId xmlns:a16="http://schemas.microsoft.com/office/drawing/2014/main" id="{1D28B813-E693-A041-8CB2-AAA5612F390D}"/>
              </a:ext>
            </a:extLst>
          </p:cNvPr>
          <p:cNvSpPr txBox="1">
            <a:spLocks noGrp="1"/>
          </p:cNvSpPr>
          <p:nvPr>
            <p:ph type="ftr" sz="quarter" idx="9"/>
          </p:nvPr>
        </p:nvSpPr>
        <p:spPr/>
        <p:txBody>
          <a:bodyPr/>
          <a:lstStyle>
            <a:lvl1pPr>
              <a:defRPr/>
            </a:lvl1pPr>
          </a:lstStyle>
          <a:p>
            <a:pPr lvl="0"/>
            <a:endParaRPr lang="en-US"/>
          </a:p>
        </p:txBody>
      </p:sp>
      <p:sp>
        <p:nvSpPr>
          <p:cNvPr id="9" name="Slide Number Placeholder 8">
            <a:extLst>
              <a:ext uri="{FF2B5EF4-FFF2-40B4-BE49-F238E27FC236}">
                <a16:creationId xmlns:a16="http://schemas.microsoft.com/office/drawing/2014/main" id="{101B48CA-2EF3-7F46-9EC9-B77C173C78ED}"/>
              </a:ext>
            </a:extLst>
          </p:cNvPr>
          <p:cNvSpPr txBox="1">
            <a:spLocks noGrp="1"/>
          </p:cNvSpPr>
          <p:nvPr>
            <p:ph type="sldNum" sz="quarter" idx="8"/>
          </p:nvPr>
        </p:nvSpPr>
        <p:spPr/>
        <p:txBody>
          <a:bodyPr/>
          <a:lstStyle>
            <a:lvl1pPr>
              <a:defRPr/>
            </a:lvl1pPr>
          </a:lstStyle>
          <a:p>
            <a:pPr lvl="0"/>
            <a:fld id="{9533C102-E7D6-5D4A-A7F7-76620995CF8F}" type="slidenum">
              <a:t>‹#›</a:t>
            </a:fld>
            <a:endParaRPr lang="en-US"/>
          </a:p>
        </p:txBody>
      </p:sp>
    </p:spTree>
    <p:extLst>
      <p:ext uri="{BB962C8B-B14F-4D97-AF65-F5344CB8AC3E}">
        <p14:creationId xmlns:p14="http://schemas.microsoft.com/office/powerpoint/2010/main" val="2200002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D2DF0-A829-6C43-88CD-0B0EF1E1657E}"/>
              </a:ext>
            </a:extLst>
          </p:cNvPr>
          <p:cNvSpPr txBox="1">
            <a:spLocks noGrp="1"/>
          </p:cNvSpPr>
          <p:nvPr>
            <p:ph type="title"/>
          </p:nvPr>
        </p:nvSpPr>
        <p:spPr/>
        <p:txBody>
          <a:bodyPr/>
          <a:lstStyle>
            <a:lvl1pPr>
              <a:defRPr/>
            </a:lvl1pPr>
          </a:lstStyle>
          <a:p>
            <a:pPr lvl="0"/>
            <a:r>
              <a:rPr lang="en-GB"/>
              <a:t>Click to edit Master title style</a:t>
            </a:r>
            <a:endParaRPr lang="en-US"/>
          </a:p>
        </p:txBody>
      </p:sp>
      <p:sp>
        <p:nvSpPr>
          <p:cNvPr id="3" name="Date Placeholder 2">
            <a:extLst>
              <a:ext uri="{FF2B5EF4-FFF2-40B4-BE49-F238E27FC236}">
                <a16:creationId xmlns:a16="http://schemas.microsoft.com/office/drawing/2014/main" id="{326067E7-4701-BC44-AD53-1739F7EAB5B4}"/>
              </a:ext>
            </a:extLst>
          </p:cNvPr>
          <p:cNvSpPr txBox="1">
            <a:spLocks noGrp="1"/>
          </p:cNvSpPr>
          <p:nvPr>
            <p:ph type="dt" sz="half" idx="7"/>
          </p:nvPr>
        </p:nvSpPr>
        <p:spPr/>
        <p:txBody>
          <a:bodyPr/>
          <a:lstStyle>
            <a:lvl1pPr>
              <a:defRPr/>
            </a:lvl1pPr>
          </a:lstStyle>
          <a:p>
            <a:pPr lvl="0"/>
            <a:fld id="{32D5DD0C-09A9-B44F-908F-D6A1009AD8A0}" type="datetime1">
              <a:rPr lang="en-US"/>
              <a:pPr lvl="0"/>
              <a:t>1/11/24</a:t>
            </a:fld>
            <a:endParaRPr lang="en-US"/>
          </a:p>
        </p:txBody>
      </p:sp>
      <p:sp>
        <p:nvSpPr>
          <p:cNvPr id="4" name="Footer Placeholder 3">
            <a:extLst>
              <a:ext uri="{FF2B5EF4-FFF2-40B4-BE49-F238E27FC236}">
                <a16:creationId xmlns:a16="http://schemas.microsoft.com/office/drawing/2014/main" id="{0E600DDD-370C-F74B-B944-01E067FB401C}"/>
              </a:ext>
            </a:extLst>
          </p:cNvPr>
          <p:cNvSpPr txBox="1">
            <a:spLocks noGrp="1"/>
          </p:cNvSpPr>
          <p:nvPr>
            <p:ph type="ftr" sz="quarter" idx="9"/>
          </p:nvPr>
        </p:nvSpPr>
        <p:spPr/>
        <p:txBody>
          <a:bodyPr/>
          <a:lstStyle>
            <a:lvl1pPr>
              <a:defRPr/>
            </a:lvl1pPr>
          </a:lstStyle>
          <a:p>
            <a:pPr lvl="0"/>
            <a:endParaRPr lang="en-US"/>
          </a:p>
        </p:txBody>
      </p:sp>
      <p:sp>
        <p:nvSpPr>
          <p:cNvPr id="5" name="Slide Number Placeholder 4">
            <a:extLst>
              <a:ext uri="{FF2B5EF4-FFF2-40B4-BE49-F238E27FC236}">
                <a16:creationId xmlns:a16="http://schemas.microsoft.com/office/drawing/2014/main" id="{513C58DB-9C4E-6646-B600-F690377FF2D9}"/>
              </a:ext>
            </a:extLst>
          </p:cNvPr>
          <p:cNvSpPr txBox="1">
            <a:spLocks noGrp="1"/>
          </p:cNvSpPr>
          <p:nvPr>
            <p:ph type="sldNum" sz="quarter" idx="8"/>
          </p:nvPr>
        </p:nvSpPr>
        <p:spPr/>
        <p:txBody>
          <a:bodyPr/>
          <a:lstStyle>
            <a:lvl1pPr>
              <a:defRPr/>
            </a:lvl1pPr>
          </a:lstStyle>
          <a:p>
            <a:pPr lvl="0"/>
            <a:fld id="{FFEDCB2D-DD81-1C45-8F1A-778132C83FD6}" type="slidenum">
              <a:t>‹#›</a:t>
            </a:fld>
            <a:endParaRPr lang="en-US"/>
          </a:p>
        </p:txBody>
      </p:sp>
    </p:spTree>
    <p:extLst>
      <p:ext uri="{BB962C8B-B14F-4D97-AF65-F5344CB8AC3E}">
        <p14:creationId xmlns:p14="http://schemas.microsoft.com/office/powerpoint/2010/main" val="4087519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166F05-FD3E-AF41-89ED-B75EDB924DE0}"/>
              </a:ext>
            </a:extLst>
          </p:cNvPr>
          <p:cNvSpPr txBox="1">
            <a:spLocks noGrp="1"/>
          </p:cNvSpPr>
          <p:nvPr>
            <p:ph type="dt" sz="half" idx="7"/>
          </p:nvPr>
        </p:nvSpPr>
        <p:spPr/>
        <p:txBody>
          <a:bodyPr/>
          <a:lstStyle>
            <a:lvl1pPr>
              <a:defRPr/>
            </a:lvl1pPr>
          </a:lstStyle>
          <a:p>
            <a:pPr lvl="0"/>
            <a:fld id="{6278FD9D-812C-1B4E-87D1-4919ED8B3895}" type="datetime1">
              <a:rPr lang="en-US"/>
              <a:pPr lvl="0"/>
              <a:t>1/11/24</a:t>
            </a:fld>
            <a:endParaRPr lang="en-US"/>
          </a:p>
        </p:txBody>
      </p:sp>
      <p:sp>
        <p:nvSpPr>
          <p:cNvPr id="3" name="Footer Placeholder 2">
            <a:extLst>
              <a:ext uri="{FF2B5EF4-FFF2-40B4-BE49-F238E27FC236}">
                <a16:creationId xmlns:a16="http://schemas.microsoft.com/office/drawing/2014/main" id="{25C5701C-004A-B945-B41B-E3C65FBDEC7A}"/>
              </a:ext>
            </a:extLst>
          </p:cNvPr>
          <p:cNvSpPr txBox="1">
            <a:spLocks noGrp="1"/>
          </p:cNvSpPr>
          <p:nvPr>
            <p:ph type="ftr" sz="quarter" idx="9"/>
          </p:nvPr>
        </p:nvSpPr>
        <p:spPr/>
        <p:txBody>
          <a:bodyPr/>
          <a:lstStyle>
            <a:lvl1pPr>
              <a:defRPr/>
            </a:lvl1pPr>
          </a:lstStyle>
          <a:p>
            <a:pPr lvl="0"/>
            <a:endParaRPr lang="en-US"/>
          </a:p>
        </p:txBody>
      </p:sp>
      <p:sp>
        <p:nvSpPr>
          <p:cNvPr id="4" name="Slide Number Placeholder 3">
            <a:extLst>
              <a:ext uri="{FF2B5EF4-FFF2-40B4-BE49-F238E27FC236}">
                <a16:creationId xmlns:a16="http://schemas.microsoft.com/office/drawing/2014/main" id="{0BB9A086-2E91-3D44-AA49-83FCA9A50AC4}"/>
              </a:ext>
            </a:extLst>
          </p:cNvPr>
          <p:cNvSpPr txBox="1">
            <a:spLocks noGrp="1"/>
          </p:cNvSpPr>
          <p:nvPr>
            <p:ph type="sldNum" sz="quarter" idx="8"/>
          </p:nvPr>
        </p:nvSpPr>
        <p:spPr/>
        <p:txBody>
          <a:bodyPr/>
          <a:lstStyle>
            <a:lvl1pPr>
              <a:defRPr/>
            </a:lvl1pPr>
          </a:lstStyle>
          <a:p>
            <a:pPr lvl="0"/>
            <a:fld id="{270714CA-BF0F-F14B-A7ED-8507978535FC}" type="slidenum">
              <a:t>‹#›</a:t>
            </a:fld>
            <a:endParaRPr lang="en-US"/>
          </a:p>
        </p:txBody>
      </p:sp>
    </p:spTree>
    <p:extLst>
      <p:ext uri="{BB962C8B-B14F-4D97-AF65-F5344CB8AC3E}">
        <p14:creationId xmlns:p14="http://schemas.microsoft.com/office/powerpoint/2010/main" val="3717265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35EEF-004E-9F4F-8DBE-64B752FBBE45}"/>
              </a:ext>
            </a:extLst>
          </p:cNvPr>
          <p:cNvSpPr txBox="1">
            <a:spLocks noGrp="1"/>
          </p:cNvSpPr>
          <p:nvPr>
            <p:ph type="title"/>
          </p:nvPr>
        </p:nvSpPr>
        <p:spPr>
          <a:xfrm>
            <a:off x="457200" y="204789"/>
            <a:ext cx="3008311" cy="871542"/>
          </a:xfrm>
        </p:spPr>
        <p:txBody>
          <a:bodyPr/>
          <a:lstStyle>
            <a:lvl1pPr>
              <a:defRPr sz="1125" b="1"/>
            </a:lvl1pPr>
          </a:lstStyle>
          <a:p>
            <a:pPr lvl="0"/>
            <a:r>
              <a:rPr lang="en-GB"/>
              <a:t>Click to edit Master title style</a:t>
            </a:r>
            <a:endParaRPr lang="en-US"/>
          </a:p>
        </p:txBody>
      </p:sp>
      <p:sp>
        <p:nvSpPr>
          <p:cNvPr id="3" name="Content Placeholder 2">
            <a:extLst>
              <a:ext uri="{FF2B5EF4-FFF2-40B4-BE49-F238E27FC236}">
                <a16:creationId xmlns:a16="http://schemas.microsoft.com/office/drawing/2014/main" id="{B02ED2B3-1963-B742-91E2-6E2B0219E9D8}"/>
              </a:ext>
            </a:extLst>
          </p:cNvPr>
          <p:cNvSpPr txBox="1">
            <a:spLocks noGrp="1"/>
          </p:cNvSpPr>
          <p:nvPr>
            <p:ph idx="1"/>
          </p:nvPr>
        </p:nvSpPr>
        <p:spPr>
          <a:xfrm>
            <a:off x="3575047" y="204789"/>
            <a:ext cx="5111752" cy="4389833"/>
          </a:xfrm>
        </p:spPr>
        <p:txBody>
          <a:bodyPr/>
          <a:lstStyle>
            <a:lvl1pPr>
              <a:spcBef>
                <a:spcPts val="400"/>
              </a:spcBef>
              <a:defRPr sz="1800"/>
            </a:lvl1pPr>
            <a:lvl2pPr>
              <a:spcBef>
                <a:spcPts val="400"/>
              </a:spcBef>
              <a:defRPr sz="1575"/>
            </a:lvl2pPr>
            <a:lvl3pPr>
              <a:spcBef>
                <a:spcPts val="300"/>
              </a:spcBef>
              <a:defRPr sz="1350"/>
            </a:lvl3pPr>
            <a:lvl4pPr>
              <a:spcBef>
                <a:spcPts val="300"/>
              </a:spcBef>
              <a:defRPr sz="1125"/>
            </a:lvl4pPr>
            <a:lvl5pPr>
              <a:spcBef>
                <a:spcPts val="300"/>
              </a:spcBef>
              <a:defRPr sz="1125"/>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91D78F2-7BB2-FD4F-9948-714EDFF70FF5}"/>
              </a:ext>
            </a:extLst>
          </p:cNvPr>
          <p:cNvSpPr txBox="1">
            <a:spLocks noGrp="1"/>
          </p:cNvSpPr>
          <p:nvPr>
            <p:ph type="body" idx="2"/>
          </p:nvPr>
        </p:nvSpPr>
        <p:spPr>
          <a:xfrm>
            <a:off x="457200" y="1076331"/>
            <a:ext cx="3008311" cy="3518300"/>
          </a:xfrm>
        </p:spPr>
        <p:txBody>
          <a:bodyPr/>
          <a:lstStyle>
            <a:lvl1pPr marL="0" indent="0">
              <a:spcBef>
                <a:spcPts val="200"/>
              </a:spcBef>
              <a:buNone/>
              <a:defRPr sz="788"/>
            </a:lvl1pPr>
          </a:lstStyle>
          <a:p>
            <a:pPr lvl="0"/>
            <a:r>
              <a:rPr lang="en-GB"/>
              <a:t>Click to edit Master text styles</a:t>
            </a:r>
          </a:p>
        </p:txBody>
      </p:sp>
      <p:sp>
        <p:nvSpPr>
          <p:cNvPr id="5" name="Date Placeholder 4">
            <a:extLst>
              <a:ext uri="{FF2B5EF4-FFF2-40B4-BE49-F238E27FC236}">
                <a16:creationId xmlns:a16="http://schemas.microsoft.com/office/drawing/2014/main" id="{CE3950F7-688D-6242-8E10-5FD82D03DDD9}"/>
              </a:ext>
            </a:extLst>
          </p:cNvPr>
          <p:cNvSpPr txBox="1">
            <a:spLocks noGrp="1"/>
          </p:cNvSpPr>
          <p:nvPr>
            <p:ph type="dt" sz="half" idx="7"/>
          </p:nvPr>
        </p:nvSpPr>
        <p:spPr/>
        <p:txBody>
          <a:bodyPr/>
          <a:lstStyle>
            <a:lvl1pPr>
              <a:defRPr/>
            </a:lvl1pPr>
          </a:lstStyle>
          <a:p>
            <a:pPr lvl="0"/>
            <a:fld id="{7E7DA98D-9C7C-4044-ABC1-962F8DA752AC}" type="datetime1">
              <a:rPr lang="en-US"/>
              <a:pPr lvl="0"/>
              <a:t>1/11/24</a:t>
            </a:fld>
            <a:endParaRPr lang="en-US"/>
          </a:p>
        </p:txBody>
      </p:sp>
      <p:sp>
        <p:nvSpPr>
          <p:cNvPr id="6" name="Footer Placeholder 5">
            <a:extLst>
              <a:ext uri="{FF2B5EF4-FFF2-40B4-BE49-F238E27FC236}">
                <a16:creationId xmlns:a16="http://schemas.microsoft.com/office/drawing/2014/main" id="{BFA3678C-F839-5F44-8C41-1A46BE54BC45}"/>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4F41EC4A-AE30-F746-BBF0-8E640B6763AC}"/>
              </a:ext>
            </a:extLst>
          </p:cNvPr>
          <p:cNvSpPr txBox="1">
            <a:spLocks noGrp="1"/>
          </p:cNvSpPr>
          <p:nvPr>
            <p:ph type="sldNum" sz="quarter" idx="8"/>
          </p:nvPr>
        </p:nvSpPr>
        <p:spPr/>
        <p:txBody>
          <a:bodyPr/>
          <a:lstStyle>
            <a:lvl1pPr>
              <a:defRPr/>
            </a:lvl1pPr>
          </a:lstStyle>
          <a:p>
            <a:pPr lvl="0"/>
            <a:fld id="{D29A92BF-6F05-E643-BD38-80E375729F36}" type="slidenum">
              <a:t>‹#›</a:t>
            </a:fld>
            <a:endParaRPr lang="en-US"/>
          </a:p>
        </p:txBody>
      </p:sp>
    </p:spTree>
    <p:extLst>
      <p:ext uri="{BB962C8B-B14F-4D97-AF65-F5344CB8AC3E}">
        <p14:creationId xmlns:p14="http://schemas.microsoft.com/office/powerpoint/2010/main" val="484334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90DE1-5C6C-E24E-9E39-DACA84CBFD2B}"/>
              </a:ext>
            </a:extLst>
          </p:cNvPr>
          <p:cNvSpPr txBox="1">
            <a:spLocks noGrp="1"/>
          </p:cNvSpPr>
          <p:nvPr>
            <p:ph type="title"/>
          </p:nvPr>
        </p:nvSpPr>
        <p:spPr>
          <a:xfrm>
            <a:off x="1792288" y="3600450"/>
            <a:ext cx="5486400" cy="425049"/>
          </a:xfrm>
        </p:spPr>
        <p:txBody>
          <a:bodyPr/>
          <a:lstStyle>
            <a:lvl1pPr>
              <a:defRPr sz="1125" b="1"/>
            </a:lvl1pPr>
          </a:lstStyle>
          <a:p>
            <a:pPr lvl="0"/>
            <a:r>
              <a:rPr lang="en-GB"/>
              <a:t>Click to edit Master title style</a:t>
            </a:r>
            <a:endParaRPr lang="en-US"/>
          </a:p>
        </p:txBody>
      </p:sp>
      <p:sp>
        <p:nvSpPr>
          <p:cNvPr id="3" name="Picture Placeholder 2">
            <a:extLst>
              <a:ext uri="{FF2B5EF4-FFF2-40B4-BE49-F238E27FC236}">
                <a16:creationId xmlns:a16="http://schemas.microsoft.com/office/drawing/2014/main" id="{07C08C6C-3810-AB41-B926-8C3CAB3A7A11}"/>
              </a:ext>
            </a:extLst>
          </p:cNvPr>
          <p:cNvSpPr txBox="1">
            <a:spLocks noGrp="1"/>
          </p:cNvSpPr>
          <p:nvPr>
            <p:ph type="pic" idx="1"/>
          </p:nvPr>
        </p:nvSpPr>
        <p:spPr>
          <a:xfrm>
            <a:off x="1792288" y="459577"/>
            <a:ext cx="5486400" cy="3086099"/>
          </a:xfrm>
        </p:spPr>
        <p:txBody>
          <a:bodyPr/>
          <a:lstStyle>
            <a:lvl1pPr marL="0" indent="0">
              <a:spcBef>
                <a:spcPts val="400"/>
              </a:spcBef>
              <a:buNone/>
              <a:defRPr sz="1800"/>
            </a:lvl1pPr>
          </a:lstStyle>
          <a:p>
            <a:pPr lvl="0"/>
            <a:r>
              <a:rPr lang="en-GB"/>
              <a:t>Drag picture to placeholder or click icon to add</a:t>
            </a:r>
            <a:endParaRPr lang="en-US"/>
          </a:p>
        </p:txBody>
      </p:sp>
      <p:sp>
        <p:nvSpPr>
          <p:cNvPr id="4" name="Text Placeholder 3">
            <a:extLst>
              <a:ext uri="{FF2B5EF4-FFF2-40B4-BE49-F238E27FC236}">
                <a16:creationId xmlns:a16="http://schemas.microsoft.com/office/drawing/2014/main" id="{9857DAAF-A6A7-A54B-AF7E-61995625487C}"/>
              </a:ext>
            </a:extLst>
          </p:cNvPr>
          <p:cNvSpPr txBox="1">
            <a:spLocks noGrp="1"/>
          </p:cNvSpPr>
          <p:nvPr>
            <p:ph type="body" idx="2"/>
          </p:nvPr>
        </p:nvSpPr>
        <p:spPr>
          <a:xfrm>
            <a:off x="1792288" y="4025499"/>
            <a:ext cx="5486400" cy="603650"/>
          </a:xfrm>
        </p:spPr>
        <p:txBody>
          <a:bodyPr/>
          <a:lstStyle>
            <a:lvl1pPr marL="0" indent="0">
              <a:spcBef>
                <a:spcPts val="200"/>
              </a:spcBef>
              <a:buNone/>
              <a:defRPr sz="788"/>
            </a:lvl1pPr>
          </a:lstStyle>
          <a:p>
            <a:pPr lvl="0"/>
            <a:r>
              <a:rPr lang="en-GB"/>
              <a:t>Click to edit Master text styles</a:t>
            </a:r>
          </a:p>
        </p:txBody>
      </p:sp>
      <p:sp>
        <p:nvSpPr>
          <p:cNvPr id="5" name="Date Placeholder 4">
            <a:extLst>
              <a:ext uri="{FF2B5EF4-FFF2-40B4-BE49-F238E27FC236}">
                <a16:creationId xmlns:a16="http://schemas.microsoft.com/office/drawing/2014/main" id="{0E36FD39-D06E-AF49-A8B7-0B7A03179A86}"/>
              </a:ext>
            </a:extLst>
          </p:cNvPr>
          <p:cNvSpPr txBox="1">
            <a:spLocks noGrp="1"/>
          </p:cNvSpPr>
          <p:nvPr>
            <p:ph type="dt" sz="half" idx="7"/>
          </p:nvPr>
        </p:nvSpPr>
        <p:spPr/>
        <p:txBody>
          <a:bodyPr/>
          <a:lstStyle>
            <a:lvl1pPr>
              <a:defRPr/>
            </a:lvl1pPr>
          </a:lstStyle>
          <a:p>
            <a:pPr lvl="0"/>
            <a:fld id="{03A273F8-AE75-DA44-B865-88844C167E5E}" type="datetime1">
              <a:rPr lang="en-US"/>
              <a:pPr lvl="0"/>
              <a:t>1/11/24</a:t>
            </a:fld>
            <a:endParaRPr lang="en-US"/>
          </a:p>
        </p:txBody>
      </p:sp>
      <p:sp>
        <p:nvSpPr>
          <p:cNvPr id="6" name="Footer Placeholder 5">
            <a:extLst>
              <a:ext uri="{FF2B5EF4-FFF2-40B4-BE49-F238E27FC236}">
                <a16:creationId xmlns:a16="http://schemas.microsoft.com/office/drawing/2014/main" id="{B79EEF5E-8AAF-F24B-B682-B4D55EBBE271}"/>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30DF2DE9-66ED-8342-A6F0-D1796DAA59E4}"/>
              </a:ext>
            </a:extLst>
          </p:cNvPr>
          <p:cNvSpPr txBox="1">
            <a:spLocks noGrp="1"/>
          </p:cNvSpPr>
          <p:nvPr>
            <p:ph type="sldNum" sz="quarter" idx="8"/>
          </p:nvPr>
        </p:nvSpPr>
        <p:spPr/>
        <p:txBody>
          <a:bodyPr/>
          <a:lstStyle>
            <a:lvl1pPr>
              <a:defRPr/>
            </a:lvl1pPr>
          </a:lstStyle>
          <a:p>
            <a:pPr lvl="0"/>
            <a:fld id="{204C2E93-EE32-3740-AAAE-83BDC6F1A141}" type="slidenum">
              <a:t>‹#›</a:t>
            </a:fld>
            <a:endParaRPr lang="en-US"/>
          </a:p>
        </p:txBody>
      </p:sp>
    </p:spTree>
    <p:extLst>
      <p:ext uri="{BB962C8B-B14F-4D97-AF65-F5344CB8AC3E}">
        <p14:creationId xmlns:p14="http://schemas.microsoft.com/office/powerpoint/2010/main" val="484255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CEAE51-C0F9-2347-B1DF-96F4E0CBB1C9}"/>
              </a:ext>
            </a:extLst>
          </p:cNvPr>
          <p:cNvSpPr txBox="1">
            <a:spLocks noGrp="1"/>
          </p:cNvSpPr>
          <p:nvPr>
            <p:ph type="title"/>
          </p:nvPr>
        </p:nvSpPr>
        <p:spPr>
          <a:xfrm>
            <a:off x="457200" y="1890000"/>
            <a:ext cx="8229600" cy="2801063"/>
          </a:xfrm>
          <a:prstGeom prst="rect">
            <a:avLst/>
          </a:prstGeom>
          <a:noFill/>
          <a:ln>
            <a:noFill/>
          </a:ln>
        </p:spPr>
        <p:txBody>
          <a:bodyPr vert="horz" wrap="square" lIns="91440" tIns="45720" rIns="91440" bIns="45720" anchor="b" anchorCtr="0" compatLnSpc="1">
            <a:normAutofit/>
          </a:bodyPr>
          <a:lstStyle/>
          <a:p>
            <a:pPr lvl="0"/>
            <a:r>
              <a:rPr lang="en-GB"/>
              <a:t>Click to edit Master title style</a:t>
            </a:r>
            <a:endParaRPr lang="en-US"/>
          </a:p>
        </p:txBody>
      </p:sp>
      <p:sp>
        <p:nvSpPr>
          <p:cNvPr id="3" name="Text Placeholder 2">
            <a:extLst>
              <a:ext uri="{FF2B5EF4-FFF2-40B4-BE49-F238E27FC236}">
                <a16:creationId xmlns:a16="http://schemas.microsoft.com/office/drawing/2014/main" id="{088652CE-9D9E-B84F-9464-71F463145FE5}"/>
              </a:ext>
            </a:extLst>
          </p:cNvPr>
          <p:cNvSpPr txBox="1">
            <a:spLocks noGrp="1"/>
          </p:cNvSpPr>
          <p:nvPr>
            <p:ph type="body" idx="1"/>
          </p:nvPr>
        </p:nvSpPr>
        <p:spPr>
          <a:xfrm>
            <a:off x="457200" y="4594622"/>
            <a:ext cx="45720" cy="34290"/>
          </a:xfrm>
          <a:prstGeom prst="rect">
            <a:avLst/>
          </a:prstGeom>
          <a:noFill/>
          <a:ln>
            <a:noFill/>
          </a:ln>
        </p:spPr>
        <p:txBody>
          <a:bodyPr vert="horz" wrap="square" lIns="91440" tIns="45720" rIns="91440" bIns="45720" anchor="t" anchorCtr="0" compatLnSpc="1">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176149-154A-8147-8B80-A948B1C99F51}"/>
              </a:ext>
            </a:extLst>
          </p:cNvPr>
          <p:cNvSpPr txBox="1">
            <a:spLocks noGrp="1"/>
          </p:cNvSpPr>
          <p:nvPr>
            <p:ph type="dt" sz="half" idx="2"/>
          </p:nvPr>
        </p:nvSpPr>
        <p:spPr>
          <a:xfrm>
            <a:off x="457200" y="4767260"/>
            <a:ext cx="2133596" cy="273844"/>
          </a:xfrm>
          <a:prstGeom prst="rect">
            <a:avLst/>
          </a:prstGeom>
          <a:noFill/>
          <a:ln>
            <a:noFill/>
          </a:ln>
        </p:spPr>
        <p:txBody>
          <a:bodyPr vert="horz" wrap="square" lIns="91440" tIns="45720" rIns="91440" bIns="45720" anchor="ctr" anchorCtr="0" compatLnSpc="1">
            <a:normAutofit/>
          </a:bodyPr>
          <a:lstStyle>
            <a:lvl1pPr marL="0" marR="0" lvl="0" indent="0" algn="l" defTabSz="457200" rtl="0" fontAlgn="auto" hangingPunct="1">
              <a:lnSpc>
                <a:spcPct val="100000"/>
              </a:lnSpc>
              <a:spcBef>
                <a:spcPts val="0"/>
              </a:spcBef>
              <a:spcAft>
                <a:spcPts val="0"/>
              </a:spcAft>
              <a:buNone/>
              <a:tabLst/>
              <a:defRPr lang="en-US" sz="675" b="0" i="0" u="none" strike="noStrike" kern="1200" cap="none" spc="0" baseline="0">
                <a:solidFill>
                  <a:srgbClr val="FFFFFF"/>
                </a:solidFill>
                <a:uFillTx/>
                <a:latin typeface="Palatino Linotype"/>
              </a:defRPr>
            </a:lvl1pPr>
          </a:lstStyle>
          <a:p>
            <a:pPr lvl="0"/>
            <a:fld id="{3D00383C-581F-044E-BEE3-239BB6BF57BF}" type="datetime1">
              <a:rPr lang="en-US"/>
              <a:pPr lvl="0"/>
              <a:t>1/11/24</a:t>
            </a:fld>
            <a:endParaRPr lang="en-US"/>
          </a:p>
        </p:txBody>
      </p:sp>
      <p:sp>
        <p:nvSpPr>
          <p:cNvPr id="5" name="Footer Placeholder 4">
            <a:extLst>
              <a:ext uri="{FF2B5EF4-FFF2-40B4-BE49-F238E27FC236}">
                <a16:creationId xmlns:a16="http://schemas.microsoft.com/office/drawing/2014/main" id="{F61D3DB8-B30D-8142-829A-F3C84CF9B8DA}"/>
              </a:ext>
            </a:extLst>
          </p:cNvPr>
          <p:cNvSpPr txBox="1">
            <a:spLocks noGrp="1"/>
          </p:cNvSpPr>
          <p:nvPr>
            <p:ph type="ftr" sz="quarter" idx="3"/>
          </p:nvPr>
        </p:nvSpPr>
        <p:spPr>
          <a:xfrm>
            <a:off x="3124203" y="4767260"/>
            <a:ext cx="2895603" cy="273844"/>
          </a:xfrm>
          <a:prstGeom prst="rect">
            <a:avLst/>
          </a:prstGeom>
          <a:noFill/>
          <a:ln>
            <a:noFill/>
          </a:ln>
        </p:spPr>
        <p:txBody>
          <a:bodyPr vert="horz" wrap="square" lIns="91440" tIns="45720" rIns="91440" bIns="45720" anchor="ctr" anchorCtr="1" compatLnSpc="1">
            <a:normAutofit/>
          </a:bodyPr>
          <a:lstStyle>
            <a:lvl1pPr marL="0" marR="0" lvl="0" indent="0" algn="ctr" defTabSz="457200" rtl="0" fontAlgn="auto" hangingPunct="1">
              <a:lnSpc>
                <a:spcPct val="100000"/>
              </a:lnSpc>
              <a:spcBef>
                <a:spcPts val="0"/>
              </a:spcBef>
              <a:spcAft>
                <a:spcPts val="0"/>
              </a:spcAft>
              <a:buNone/>
              <a:tabLst/>
              <a:defRPr lang="en-US" sz="675" b="0" i="0" u="none" strike="noStrike" kern="1200" cap="none" spc="0" baseline="0">
                <a:solidFill>
                  <a:srgbClr val="FFFFFF"/>
                </a:solidFill>
                <a:uFillTx/>
                <a:latin typeface="Palatino Linotype"/>
              </a:defRPr>
            </a:lvl1pPr>
          </a:lstStyle>
          <a:p>
            <a:pPr lvl="0"/>
            <a:endParaRPr lang="en-US"/>
          </a:p>
        </p:txBody>
      </p:sp>
      <p:sp>
        <p:nvSpPr>
          <p:cNvPr id="6" name="Slide Number Placeholder 5">
            <a:extLst>
              <a:ext uri="{FF2B5EF4-FFF2-40B4-BE49-F238E27FC236}">
                <a16:creationId xmlns:a16="http://schemas.microsoft.com/office/drawing/2014/main" id="{C6DD35FE-4CC8-024A-830A-F342C21B5B59}"/>
              </a:ext>
            </a:extLst>
          </p:cNvPr>
          <p:cNvSpPr txBox="1">
            <a:spLocks noGrp="1"/>
          </p:cNvSpPr>
          <p:nvPr>
            <p:ph type="sldNum" sz="quarter" idx="4"/>
          </p:nvPr>
        </p:nvSpPr>
        <p:spPr>
          <a:xfrm>
            <a:off x="6553203" y="4767260"/>
            <a:ext cx="2133596" cy="273844"/>
          </a:xfrm>
          <a:prstGeom prst="rect">
            <a:avLst/>
          </a:prstGeom>
          <a:noFill/>
          <a:ln>
            <a:noFill/>
          </a:ln>
        </p:spPr>
        <p:txBody>
          <a:bodyPr vert="horz" wrap="square" lIns="91440" tIns="45720" rIns="91440" bIns="45720" anchor="ctr" anchorCtr="0" compatLnSpc="1">
            <a:normAutofit/>
          </a:bodyPr>
          <a:lstStyle>
            <a:lvl1pPr marL="0" marR="0" lvl="0" indent="0" algn="r" defTabSz="457200" rtl="0" fontAlgn="auto" hangingPunct="1">
              <a:lnSpc>
                <a:spcPct val="100000"/>
              </a:lnSpc>
              <a:spcBef>
                <a:spcPts val="0"/>
              </a:spcBef>
              <a:spcAft>
                <a:spcPts val="0"/>
              </a:spcAft>
              <a:buNone/>
              <a:tabLst/>
              <a:defRPr lang="en-US" sz="675" b="0" i="0" u="none" strike="noStrike" kern="1200" cap="none" spc="0" baseline="0">
                <a:solidFill>
                  <a:srgbClr val="FFFFFF"/>
                </a:solidFill>
                <a:uFillTx/>
                <a:latin typeface="Palatino Linotype"/>
              </a:defRPr>
            </a:lvl1pPr>
          </a:lstStyle>
          <a:p>
            <a:pPr lvl="0"/>
            <a:fld id="{429B1D2D-CC34-2643-B1C8-3DEA42181C0B}" type="slidenum">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marL="0" marR="0" lvl="0" indent="0" algn="l" defTabSz="514350" rtl="0" fontAlgn="auto" hangingPunct="1">
        <a:lnSpc>
          <a:spcPts val="1545"/>
        </a:lnSpc>
        <a:spcBef>
          <a:spcPts val="0"/>
        </a:spcBef>
        <a:spcAft>
          <a:spcPts val="0"/>
        </a:spcAft>
        <a:buNone/>
        <a:tabLst/>
        <a:defRPr lang="en-GB" sz="1350" b="0" i="0" u="none" strike="noStrike" kern="1200" cap="none" spc="0" baseline="0">
          <a:solidFill>
            <a:srgbClr val="FFFFFF"/>
          </a:solidFill>
          <a:uFillTx/>
          <a:latin typeface="Palatino Linotype"/>
        </a:defRPr>
      </a:lvl1pPr>
    </p:titleStyle>
    <p:bodyStyle>
      <a:lvl1pPr marL="192883" marR="0" lvl="0" indent="-192883" algn="l" defTabSz="514350" rtl="0" fontAlgn="auto" hangingPunct="1">
        <a:lnSpc>
          <a:spcPct val="100000"/>
        </a:lnSpc>
        <a:spcBef>
          <a:spcPts val="100"/>
        </a:spcBef>
        <a:spcAft>
          <a:spcPts val="0"/>
        </a:spcAft>
        <a:buSzPct val="100000"/>
        <a:buFont typeface="Arial" pitchFamily="34"/>
        <a:buChar char="•"/>
        <a:tabLst/>
        <a:defRPr lang="en-GB" sz="225" b="0" i="0" u="none" strike="noStrike" kern="1200" cap="none" spc="0" baseline="0">
          <a:solidFill>
            <a:srgbClr val="000000"/>
          </a:solidFill>
          <a:uFillTx/>
          <a:latin typeface="Palatino Linotype"/>
        </a:defRPr>
      </a:lvl1pPr>
      <a:lvl2pPr marL="417908" marR="0" lvl="1" indent="-160733" algn="l" defTabSz="514350" rtl="0" fontAlgn="auto" hangingPunct="1">
        <a:lnSpc>
          <a:spcPct val="100000"/>
        </a:lnSpc>
        <a:spcBef>
          <a:spcPts val="100"/>
        </a:spcBef>
        <a:spcAft>
          <a:spcPts val="0"/>
        </a:spcAft>
        <a:buSzPct val="100000"/>
        <a:buFont typeface="Arial" pitchFamily="34"/>
        <a:buChar char="–"/>
        <a:tabLst/>
        <a:defRPr lang="en-GB" sz="225" b="0" i="0" u="none" strike="noStrike" kern="1200" cap="none" spc="0" baseline="0">
          <a:solidFill>
            <a:srgbClr val="000000"/>
          </a:solidFill>
          <a:uFillTx/>
          <a:latin typeface="Palatino Linotype"/>
        </a:defRPr>
      </a:lvl2pPr>
      <a:lvl3pPr marL="642942" marR="0" lvl="2" indent="-128592" algn="l" defTabSz="514350" rtl="0" fontAlgn="auto" hangingPunct="1">
        <a:lnSpc>
          <a:spcPct val="100000"/>
        </a:lnSpc>
        <a:spcBef>
          <a:spcPts val="100"/>
        </a:spcBef>
        <a:spcAft>
          <a:spcPts val="0"/>
        </a:spcAft>
        <a:buSzPct val="100000"/>
        <a:buFont typeface="Arial" pitchFamily="34"/>
        <a:buChar char="•"/>
        <a:tabLst/>
        <a:defRPr lang="en-GB" sz="225" b="0" i="0" u="none" strike="noStrike" kern="1200" cap="none" spc="0" baseline="0">
          <a:solidFill>
            <a:srgbClr val="000000"/>
          </a:solidFill>
          <a:uFillTx/>
          <a:latin typeface="Palatino Linotype"/>
        </a:defRPr>
      </a:lvl3pPr>
      <a:lvl4pPr marL="900117" marR="0" lvl="3" indent="-128592" algn="l" defTabSz="514350" rtl="0" fontAlgn="auto" hangingPunct="1">
        <a:lnSpc>
          <a:spcPct val="100000"/>
        </a:lnSpc>
        <a:spcBef>
          <a:spcPts val="100"/>
        </a:spcBef>
        <a:spcAft>
          <a:spcPts val="0"/>
        </a:spcAft>
        <a:buSzPct val="100000"/>
        <a:buFont typeface="Arial" pitchFamily="34"/>
        <a:buChar char="–"/>
        <a:tabLst/>
        <a:defRPr lang="en-GB" sz="225" b="0" i="0" u="none" strike="noStrike" kern="1200" cap="none" spc="0" baseline="0">
          <a:solidFill>
            <a:srgbClr val="000000"/>
          </a:solidFill>
          <a:uFillTx/>
          <a:latin typeface="Palatino Linotype"/>
        </a:defRPr>
      </a:lvl4pPr>
      <a:lvl5pPr marL="1157292" marR="0" lvl="4" indent="-128592" algn="l" defTabSz="514350" rtl="0" fontAlgn="auto" hangingPunct="1">
        <a:lnSpc>
          <a:spcPct val="100000"/>
        </a:lnSpc>
        <a:spcBef>
          <a:spcPts val="100"/>
        </a:spcBef>
        <a:spcAft>
          <a:spcPts val="0"/>
        </a:spcAft>
        <a:buSzPct val="100000"/>
        <a:buFont typeface="Arial" pitchFamily="34"/>
        <a:buChar char="»"/>
        <a:tabLst/>
        <a:defRPr lang="en-GB" sz="225" b="0" i="0" u="none" strike="noStrike" kern="1200" cap="none" spc="0" baseline="0">
          <a:solidFill>
            <a:srgbClr val="000000"/>
          </a:solidFill>
          <a:uFillTx/>
          <a:latin typeface="Palatino Linotype"/>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0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0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4687EF-12E3-B447-AA5A-3C7B6AD13452}"/>
              </a:ext>
            </a:extLst>
          </p:cNvPr>
          <p:cNvSpPr txBox="1">
            <a:spLocks noGrp="1"/>
          </p:cNvSpPr>
          <p:nvPr>
            <p:ph type="body" idx="1"/>
          </p:nvPr>
        </p:nvSpPr>
        <p:spPr/>
        <p:txBody>
          <a:bodyPr>
            <a:normAutofit fontScale="25000" lnSpcReduction="20000"/>
          </a:bodyPr>
          <a:lstStyle/>
          <a:p>
            <a:endParaRPr lang="en-US"/>
          </a:p>
        </p:txBody>
      </p:sp>
      <p:sp>
        <p:nvSpPr>
          <p:cNvPr id="5" name="TextBox 4">
            <a:extLst>
              <a:ext uri="{FF2B5EF4-FFF2-40B4-BE49-F238E27FC236}">
                <a16:creationId xmlns:a16="http://schemas.microsoft.com/office/drawing/2014/main" id="{2D6EE4CE-0803-B0B7-9B32-DAE0B50AA527}"/>
              </a:ext>
            </a:extLst>
          </p:cNvPr>
          <p:cNvSpPr txBox="1"/>
          <p:nvPr/>
        </p:nvSpPr>
        <p:spPr>
          <a:xfrm>
            <a:off x="1486128" y="1423686"/>
            <a:ext cx="2369431" cy="830997"/>
          </a:xfrm>
          <a:prstGeom prst="rect">
            <a:avLst/>
          </a:prstGeom>
          <a:noFill/>
        </p:spPr>
        <p:txBody>
          <a:bodyPr wrap="none" rtlCol="0">
            <a:spAutoFit/>
          </a:bodyPr>
          <a:lstStyle/>
          <a:p>
            <a:r>
              <a:rPr lang="en-US" sz="4800" dirty="0" err="1">
                <a:solidFill>
                  <a:srgbClr val="FFFF00"/>
                </a:solidFill>
              </a:rPr>
              <a:t>Bérénice</a:t>
            </a:r>
            <a:endParaRPr lang="en-US" sz="4800" dirty="0">
              <a:solidFill>
                <a:srgbClr val="FFFF00"/>
              </a:solidFill>
            </a:endParaRPr>
          </a:p>
        </p:txBody>
      </p:sp>
      <p:pic>
        <p:nvPicPr>
          <p:cNvPr id="7" name="Picture 6" descr="A book with a picture of a person and a window&#10;&#10;Description automatically generated">
            <a:extLst>
              <a:ext uri="{FF2B5EF4-FFF2-40B4-BE49-F238E27FC236}">
                <a16:creationId xmlns:a16="http://schemas.microsoft.com/office/drawing/2014/main" id="{67D8778B-46A2-1496-45AE-36E4571A3B9E}"/>
              </a:ext>
            </a:extLst>
          </p:cNvPr>
          <p:cNvPicPr>
            <a:picLocks noChangeAspect="1"/>
          </p:cNvPicPr>
          <p:nvPr/>
        </p:nvPicPr>
        <p:blipFill rotWithShape="1">
          <a:blip r:embed="rId3"/>
          <a:srcRect l="29547" t="24197" r="32320" b="31460"/>
          <a:stretch/>
        </p:blipFill>
        <p:spPr>
          <a:xfrm>
            <a:off x="6018257" y="0"/>
            <a:ext cx="2431262" cy="450882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Titus has not been at the apartment during the period of official mourning.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Adulatory crowds are mobbing Berenice, but she is growing uneasy at her lover’s absence.</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Antiochus has yielded to despair and resolved to depart immediately for the East.</a:t>
            </a:r>
            <a:br>
              <a:rPr lang="en-US" sz="1900" b="1" i="1" dirty="0">
                <a:solidFill>
                  <a:srgbClr val="FFFF00"/>
                </a:solidFill>
                <a:latin typeface="Palatino Linotype" charset="0"/>
              </a:rPr>
            </a:br>
            <a:r>
              <a:rPr lang="en-US" sz="1900" b="1" i="1" dirty="0">
                <a:solidFill>
                  <a:srgbClr val="FFFF00"/>
                </a:solidFill>
                <a:latin typeface="Palatino Linotype" charset="0"/>
              </a:rPr>
              <a:t>He has ordered his ships to be made ready in the port of Ostia.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But he hopes for one last interview with Berenice…</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8282249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name="Slide9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4CAFA-9852-004A-8B0E-D177FC802D10}"/>
              </a:ext>
            </a:extLst>
          </p:cNvPr>
          <p:cNvSpPr txBox="1">
            <a:spLocks noGrp="1"/>
          </p:cNvSpPr>
          <p:nvPr>
            <p:ph type="title"/>
          </p:nvPr>
        </p:nvSpPr>
        <p:spPr/>
        <p:txBody>
          <a:bodyPr/>
          <a:lstStyle/>
          <a:p>
            <a:pPr lvl="0"/>
            <a:r>
              <a:rPr lang="en-GB" dirty="0"/>
              <a:t> </a:t>
            </a:r>
            <a:r>
              <a:rPr lang="en-GB" dirty="0" err="1"/>
              <a:t>Mais</a:t>
            </a:r>
            <a:r>
              <a:rPr lang="en-GB" dirty="0"/>
              <a:t>, </a:t>
            </a:r>
            <a:r>
              <a:rPr lang="en-GB" dirty="0" err="1"/>
              <a:t>Seigneur</a:t>
            </a:r>
            <a:r>
              <a:rPr lang="en-GB" dirty="0"/>
              <a:t> (car je sais </a:t>
            </a:r>
            <a:r>
              <a:rPr lang="en-GB" dirty="0" err="1"/>
              <a:t>que</a:t>
            </a:r>
            <a:r>
              <a:rPr lang="en-GB" dirty="0"/>
              <a:t> </a:t>
            </a:r>
            <a:r>
              <a:rPr lang="en-GB" dirty="0" err="1"/>
              <a:t>cet</a:t>
            </a:r>
            <a:r>
              <a:rPr lang="en-GB" dirty="0"/>
              <a:t> </a:t>
            </a:r>
            <a:r>
              <a:rPr lang="en-GB" dirty="0" err="1"/>
              <a:t>ami</a:t>
            </a:r>
            <a:r>
              <a:rPr lang="en-GB" dirty="0"/>
              <a:t> </a:t>
            </a:r>
            <a:r>
              <a:rPr lang="en-GB" dirty="0" err="1"/>
              <a:t>sincère</a:t>
            </a:r>
            <a:br>
              <a:rPr lang="en-GB" dirty="0"/>
            </a:br>
            <a:r>
              <a:rPr lang="en-GB" dirty="0"/>
              <a:t> Du secret de </a:t>
            </a:r>
            <a:r>
              <a:rPr lang="en-GB" dirty="0" err="1"/>
              <a:t>nos</a:t>
            </a:r>
            <a:r>
              <a:rPr lang="en-GB" dirty="0"/>
              <a:t> </a:t>
            </a:r>
            <a:r>
              <a:rPr lang="en-GB" dirty="0" err="1"/>
              <a:t>cœurs</a:t>
            </a:r>
            <a:r>
              <a:rPr lang="en-GB" dirty="0"/>
              <a:t> </a:t>
            </a:r>
            <a:r>
              <a:rPr lang="en-GB" dirty="0" err="1"/>
              <a:t>connaît</a:t>
            </a:r>
            <a:r>
              <a:rPr lang="en-GB" dirty="0"/>
              <a:t> tout le </a:t>
            </a:r>
            <a:r>
              <a:rPr lang="en-GB" dirty="0" err="1"/>
              <a:t>mystère</a:t>
            </a:r>
            <a:r>
              <a:rPr lang="en-GB" dirty="0"/>
              <a:t>),</a:t>
            </a:r>
            <a:br>
              <a:rPr lang="en-GB" dirty="0"/>
            </a:br>
            <a:r>
              <a:rPr lang="en-GB" dirty="0"/>
              <a:t> </a:t>
            </a:r>
            <a:r>
              <a:rPr lang="en-GB" dirty="0" err="1"/>
              <a:t>Votre</a:t>
            </a:r>
            <a:r>
              <a:rPr lang="en-GB" dirty="0"/>
              <a:t> </a:t>
            </a:r>
            <a:r>
              <a:rPr lang="en-GB" dirty="0" err="1"/>
              <a:t>deuil</a:t>
            </a:r>
            <a:r>
              <a:rPr lang="en-GB" dirty="0"/>
              <a:t> </a:t>
            </a:r>
            <a:r>
              <a:rPr lang="en-GB" dirty="0" err="1"/>
              <a:t>est</a:t>
            </a:r>
            <a:r>
              <a:rPr lang="en-GB" dirty="0"/>
              <a:t> </a:t>
            </a:r>
            <a:r>
              <a:rPr lang="en-GB" dirty="0" err="1"/>
              <a:t>fini</a:t>
            </a:r>
            <a:r>
              <a:rPr lang="en-GB" dirty="0"/>
              <a:t>, </a:t>
            </a:r>
            <a:r>
              <a:rPr lang="en-GB" dirty="0" err="1"/>
              <a:t>rien</a:t>
            </a:r>
            <a:r>
              <a:rPr lang="en-GB" dirty="0"/>
              <a:t> </a:t>
            </a:r>
            <a:r>
              <a:rPr lang="en-GB" dirty="0" err="1"/>
              <a:t>n’arrête</a:t>
            </a:r>
            <a:r>
              <a:rPr lang="en-GB" dirty="0"/>
              <a:t> </a:t>
            </a:r>
            <a:r>
              <a:rPr lang="en-GB" dirty="0" err="1"/>
              <a:t>vos</a:t>
            </a:r>
            <a:r>
              <a:rPr lang="en-GB" dirty="0"/>
              <a:t> pas,</a:t>
            </a:r>
            <a:br>
              <a:rPr lang="en-GB" dirty="0"/>
            </a:br>
            <a:r>
              <a:rPr lang="en-GB" dirty="0"/>
              <a:t> </a:t>
            </a:r>
            <a:r>
              <a:rPr lang="en-GB" dirty="0" err="1"/>
              <a:t>Vous</a:t>
            </a:r>
            <a:r>
              <a:rPr lang="en-GB" dirty="0"/>
              <a:t> </a:t>
            </a:r>
            <a:r>
              <a:rPr lang="en-GB" dirty="0" err="1"/>
              <a:t>êtes</a:t>
            </a:r>
            <a:r>
              <a:rPr lang="en-GB" dirty="0"/>
              <a:t> </a:t>
            </a:r>
            <a:r>
              <a:rPr lang="en-GB" dirty="0" err="1"/>
              <a:t>seul</a:t>
            </a:r>
            <a:r>
              <a:rPr lang="en-GB" dirty="0"/>
              <a:t> </a:t>
            </a:r>
            <a:r>
              <a:rPr lang="en-GB" dirty="0" err="1"/>
              <a:t>enfin</a:t>
            </a:r>
            <a:r>
              <a:rPr lang="en-GB" dirty="0"/>
              <a:t>, et ne me cherchez pas !</a:t>
            </a:r>
            <a:br>
              <a:rPr lang="en-GB" dirty="0"/>
            </a:br>
            <a:r>
              <a:rPr lang="en-GB" dirty="0"/>
              <a:t> </a:t>
            </a:r>
            <a:r>
              <a:rPr lang="en-GB" dirty="0" err="1"/>
              <a:t>J’entends</a:t>
            </a:r>
            <a:r>
              <a:rPr lang="en-GB" dirty="0"/>
              <a:t> que </a:t>
            </a:r>
            <a:r>
              <a:rPr lang="en-GB" dirty="0" err="1"/>
              <a:t>vous</a:t>
            </a:r>
            <a:r>
              <a:rPr lang="en-GB" dirty="0"/>
              <a:t> </a:t>
            </a:r>
            <a:r>
              <a:rPr lang="en-GB" dirty="0" err="1"/>
              <a:t>m’offrez</a:t>
            </a:r>
            <a:r>
              <a:rPr lang="en-GB" dirty="0"/>
              <a:t> un nouveau </a:t>
            </a:r>
            <a:r>
              <a:rPr lang="en-GB" dirty="0" err="1"/>
              <a:t>diadème</a:t>
            </a:r>
            <a:r>
              <a:rPr lang="en-GB" dirty="0"/>
              <a:t>,</a:t>
            </a:r>
            <a:br>
              <a:rPr lang="en-GB" dirty="0"/>
            </a:br>
            <a:r>
              <a:rPr lang="en-GB" dirty="0"/>
              <a:t> Et ne </a:t>
            </a:r>
            <a:r>
              <a:rPr lang="en-GB" dirty="0" err="1"/>
              <a:t>puis</a:t>
            </a:r>
            <a:r>
              <a:rPr lang="en-GB" dirty="0"/>
              <a:t> </a:t>
            </a:r>
            <a:r>
              <a:rPr lang="en-GB" dirty="0" err="1"/>
              <a:t>cependant</a:t>
            </a:r>
            <a:r>
              <a:rPr lang="en-GB" dirty="0"/>
              <a:t> </a:t>
            </a:r>
            <a:r>
              <a:rPr lang="en-GB" dirty="0" err="1"/>
              <a:t>vous</a:t>
            </a:r>
            <a:r>
              <a:rPr lang="en-GB" dirty="0"/>
              <a:t> entendre </a:t>
            </a:r>
            <a:r>
              <a:rPr lang="en-GB" dirty="0" err="1"/>
              <a:t>vous-même</a:t>
            </a:r>
            <a:r>
              <a:rPr lang="en-GB" dirty="0"/>
              <a:t>.    </a:t>
            </a:r>
          </a:p>
        </p:txBody>
      </p:sp>
      <p:sp>
        <p:nvSpPr>
          <p:cNvPr id="3" name="Text Placeholder 2">
            <a:extLst>
              <a:ext uri="{FF2B5EF4-FFF2-40B4-BE49-F238E27FC236}">
                <a16:creationId xmlns:a16="http://schemas.microsoft.com/office/drawing/2014/main" id="{C0AB4AF7-8C00-4343-8265-1602E830038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66EF963-D0A0-ED46-A1F3-C6980E844E67}"/>
              </a:ext>
            </a:extLst>
          </p:cNvPr>
          <p:cNvSpPr/>
          <p:nvPr/>
        </p:nvSpPr>
        <p:spPr>
          <a:xfrm>
            <a:off x="0" y="0"/>
            <a:ext cx="5058032"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Sir (for I know that loyal </a:t>
            </a:r>
            <a:r>
              <a:rPr lang="en-US" sz="1800" b="1" i="0" u="none" strike="noStrike" kern="1200" cap="none" spc="0" baseline="0" dirty="0" err="1">
                <a:solidFill>
                  <a:srgbClr val="000000"/>
                </a:solidFill>
                <a:uFillTx/>
                <a:latin typeface="Cambria" pitchFamily="18"/>
              </a:rPr>
              <a:t>Paulin</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knows all our secrets) your mourning 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nothing holds you back, you are alone at  last,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you do not come to find me! I hear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are offering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new crown, but I have not heard you</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say so. </a:t>
            </a:r>
          </a:p>
        </p:txBody>
      </p:sp>
      <p:pic>
        <p:nvPicPr>
          <p:cNvPr id="5" name="Picture 4" descr="A painting of a person in a blue dress&#10;&#10;Description automatically generated">
            <a:extLst>
              <a:ext uri="{FF2B5EF4-FFF2-40B4-BE49-F238E27FC236}">
                <a16:creationId xmlns:a16="http://schemas.microsoft.com/office/drawing/2014/main" id="{C8E8D59A-9CA0-FAE1-8C2A-F189C8CD2CE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name="Slide9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AF5B8-729C-0544-971B-E591723C7403}"/>
              </a:ext>
            </a:extLst>
          </p:cNvPr>
          <p:cNvSpPr txBox="1">
            <a:spLocks noGrp="1"/>
          </p:cNvSpPr>
          <p:nvPr>
            <p:ph type="title"/>
          </p:nvPr>
        </p:nvSpPr>
        <p:spPr/>
        <p:txBody>
          <a:bodyPr/>
          <a:lstStyle/>
          <a:p>
            <a:pPr lvl="0"/>
            <a:r>
              <a:rPr lang="en-GB" dirty="0"/>
              <a:t> </a:t>
            </a:r>
            <a:r>
              <a:rPr lang="en-GB" dirty="0" err="1"/>
              <a:t>Hélas</a:t>
            </a:r>
            <a:r>
              <a:rPr lang="en-GB" dirty="0"/>
              <a:t> ! plus de repos, </a:t>
            </a:r>
            <a:r>
              <a:rPr lang="en-GB" dirty="0" err="1"/>
              <a:t>Seigneur</a:t>
            </a:r>
            <a:r>
              <a:rPr lang="en-GB" dirty="0"/>
              <a:t>, et </a:t>
            </a:r>
            <a:r>
              <a:rPr lang="en-GB" dirty="0" err="1"/>
              <a:t>moins</a:t>
            </a:r>
            <a:r>
              <a:rPr lang="en-GB" dirty="0"/>
              <a:t> </a:t>
            </a:r>
            <a:r>
              <a:rPr lang="en-GB" dirty="0" err="1"/>
              <a:t>d’éclat</a:t>
            </a:r>
            <a:r>
              <a:rPr lang="en-GB" dirty="0"/>
              <a:t>.</a:t>
            </a:r>
            <a:br>
              <a:rPr lang="en-GB" dirty="0"/>
            </a:br>
            <a:r>
              <a:rPr lang="en-GB" dirty="0"/>
              <a:t> </a:t>
            </a:r>
            <a:r>
              <a:rPr lang="en-GB" dirty="0" err="1"/>
              <a:t>Votre</a:t>
            </a:r>
            <a:r>
              <a:rPr lang="en-GB" dirty="0"/>
              <a:t> amour ne </a:t>
            </a:r>
            <a:r>
              <a:rPr lang="en-GB" dirty="0" err="1"/>
              <a:t>peut-il</a:t>
            </a:r>
            <a:r>
              <a:rPr lang="en-GB" dirty="0"/>
              <a:t> </a:t>
            </a:r>
            <a:r>
              <a:rPr lang="en-GB" dirty="0" err="1"/>
              <a:t>paraître</a:t>
            </a:r>
            <a:r>
              <a:rPr lang="en-GB" dirty="0"/>
              <a:t> </a:t>
            </a:r>
            <a:r>
              <a:rPr lang="en-GB" dirty="0" err="1"/>
              <a:t>qu’au</a:t>
            </a:r>
            <a:r>
              <a:rPr lang="en-GB" dirty="0"/>
              <a:t> </a:t>
            </a:r>
            <a:r>
              <a:rPr lang="en-GB" dirty="0" err="1"/>
              <a:t>sénat</a:t>
            </a:r>
            <a:r>
              <a:rPr lang="en-GB" dirty="0"/>
              <a:t> ?</a:t>
            </a:r>
            <a:br>
              <a:rPr lang="en-GB" dirty="0"/>
            </a:br>
            <a:r>
              <a:rPr lang="en-GB" dirty="0"/>
              <a:t> Ah ! Titus ! (car </a:t>
            </a:r>
            <a:r>
              <a:rPr lang="en-GB" dirty="0" err="1"/>
              <a:t>enfin</a:t>
            </a:r>
            <a:r>
              <a:rPr lang="en-GB" dirty="0"/>
              <a:t> </a:t>
            </a:r>
            <a:r>
              <a:rPr lang="en-GB" dirty="0" err="1"/>
              <a:t>l’amour</a:t>
            </a:r>
            <a:r>
              <a:rPr lang="en-GB" dirty="0"/>
              <a:t> </a:t>
            </a:r>
            <a:r>
              <a:rPr lang="en-GB" dirty="0" err="1"/>
              <a:t>fuit</a:t>
            </a:r>
            <a:r>
              <a:rPr lang="en-GB" dirty="0"/>
              <a:t> la </a:t>
            </a:r>
            <a:r>
              <a:rPr lang="en-GB" dirty="0" err="1"/>
              <a:t>contrainte</a:t>
            </a:r>
            <a:br>
              <a:rPr lang="en-GB" dirty="0"/>
            </a:br>
            <a:r>
              <a:rPr lang="en-GB" dirty="0"/>
              <a:t> De </a:t>
            </a:r>
            <a:r>
              <a:rPr lang="en-GB" dirty="0" err="1"/>
              <a:t>tous</a:t>
            </a:r>
            <a:r>
              <a:rPr lang="en-GB" dirty="0"/>
              <a:t> </a:t>
            </a:r>
            <a:r>
              <a:rPr lang="en-GB" dirty="0" err="1"/>
              <a:t>ces</a:t>
            </a:r>
            <a:r>
              <a:rPr lang="en-GB" dirty="0"/>
              <a:t> </a:t>
            </a:r>
            <a:r>
              <a:rPr lang="en-GB" dirty="0" err="1"/>
              <a:t>noms</a:t>
            </a:r>
            <a:r>
              <a:rPr lang="en-GB" dirty="0"/>
              <a:t> </a:t>
            </a:r>
            <a:r>
              <a:rPr lang="en-GB" dirty="0" err="1"/>
              <a:t>que</a:t>
            </a:r>
            <a:r>
              <a:rPr lang="en-GB" dirty="0"/>
              <a:t> suit le respect et la </a:t>
            </a:r>
            <a:r>
              <a:rPr lang="en-GB" dirty="0" err="1"/>
              <a:t>crainte</a:t>
            </a:r>
            <a:r>
              <a:rPr lang="en-GB" dirty="0"/>
              <a:t>)</a:t>
            </a:r>
            <a:br>
              <a:rPr lang="en-GB" dirty="0"/>
            </a:br>
            <a:r>
              <a:rPr lang="en-GB" dirty="0"/>
              <a:t> De </a:t>
            </a:r>
            <a:r>
              <a:rPr lang="en-GB" dirty="0" err="1"/>
              <a:t>quel</a:t>
            </a:r>
            <a:r>
              <a:rPr lang="en-GB" dirty="0"/>
              <a:t> </a:t>
            </a:r>
            <a:r>
              <a:rPr lang="en-GB" dirty="0" err="1"/>
              <a:t>soin</a:t>
            </a:r>
            <a:r>
              <a:rPr lang="en-GB" dirty="0"/>
              <a:t> </a:t>
            </a:r>
            <a:r>
              <a:rPr lang="en-GB" dirty="0" err="1"/>
              <a:t>votre</a:t>
            </a:r>
            <a:r>
              <a:rPr lang="en-GB" dirty="0"/>
              <a:t> amour </a:t>
            </a:r>
            <a:r>
              <a:rPr lang="en-GB" dirty="0" err="1"/>
              <a:t>va</a:t>
            </a:r>
            <a:r>
              <a:rPr lang="en-GB" dirty="0"/>
              <a:t>-t-</a:t>
            </a:r>
            <a:r>
              <a:rPr lang="en-GB" dirty="0" err="1"/>
              <a:t>il</a:t>
            </a:r>
            <a:r>
              <a:rPr lang="en-GB" dirty="0"/>
              <a:t> </a:t>
            </a:r>
            <a:r>
              <a:rPr lang="en-GB" dirty="0" err="1"/>
              <a:t>s’importuner</a:t>
            </a:r>
            <a:r>
              <a:rPr lang="en-GB" dirty="0"/>
              <a:t> ?</a:t>
            </a:r>
            <a:br>
              <a:rPr lang="en-GB" dirty="0"/>
            </a:br>
            <a:r>
              <a:rPr lang="en-GB" dirty="0"/>
              <a:t> </a:t>
            </a:r>
            <a:r>
              <a:rPr lang="en-GB" dirty="0" err="1"/>
              <a:t>N’a</a:t>
            </a:r>
            <a:r>
              <a:rPr lang="en-GB" dirty="0"/>
              <a:t>-t-</a:t>
            </a:r>
            <a:r>
              <a:rPr lang="en-GB" dirty="0" err="1"/>
              <a:t>il</a:t>
            </a:r>
            <a:r>
              <a:rPr lang="en-GB" dirty="0"/>
              <a:t> que des </a:t>
            </a:r>
            <a:r>
              <a:rPr lang="en-GB" dirty="0" err="1"/>
              <a:t>États</a:t>
            </a:r>
            <a:r>
              <a:rPr lang="en-GB" dirty="0"/>
              <a:t> </a:t>
            </a:r>
            <a:r>
              <a:rPr lang="en-GB" dirty="0" err="1"/>
              <a:t>qu’il</a:t>
            </a:r>
            <a:r>
              <a:rPr lang="en-GB" dirty="0"/>
              <a:t> me </a:t>
            </a:r>
            <a:r>
              <a:rPr lang="en-GB" dirty="0" err="1"/>
              <a:t>puisse</a:t>
            </a:r>
            <a:r>
              <a:rPr lang="en-GB" dirty="0"/>
              <a:t> donner ?    </a:t>
            </a:r>
          </a:p>
        </p:txBody>
      </p:sp>
      <p:sp>
        <p:nvSpPr>
          <p:cNvPr id="3" name="Text Placeholder 2">
            <a:extLst>
              <a:ext uri="{FF2B5EF4-FFF2-40B4-BE49-F238E27FC236}">
                <a16:creationId xmlns:a16="http://schemas.microsoft.com/office/drawing/2014/main" id="{FE1D0FF3-2D32-8F42-9FA4-D36709CAE8F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D8B5594-F93C-7043-8B61-324FEC5381FE}"/>
              </a:ext>
            </a:extLst>
          </p:cNvPr>
          <p:cNvSpPr/>
          <p:nvPr/>
        </p:nvSpPr>
        <p:spPr>
          <a:xfrm>
            <a:off x="-1" y="0"/>
            <a:ext cx="5445211"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Alas, let’s have more quiet, Sir, and less brilliance.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 you show your love only to the Senate?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Oh, Titus (for love scorns formal titles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imposed by fear),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what can trouble your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 it not do more than give me kingdoms? </a:t>
            </a:r>
          </a:p>
        </p:txBody>
      </p:sp>
      <p:pic>
        <p:nvPicPr>
          <p:cNvPr id="5" name="Picture 4" descr="A painting of a person in a blue dress&#10;&#10;Description automatically generated">
            <a:extLst>
              <a:ext uri="{FF2B5EF4-FFF2-40B4-BE49-F238E27FC236}">
                <a16:creationId xmlns:a16="http://schemas.microsoft.com/office/drawing/2014/main" id="{2DA061D0-56FA-D41D-6021-D8067A9ECA11}"/>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name="Slide9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DAECB-3799-A244-8562-87A0A8D0E65B}"/>
              </a:ext>
            </a:extLst>
          </p:cNvPr>
          <p:cNvSpPr txBox="1">
            <a:spLocks noGrp="1"/>
          </p:cNvSpPr>
          <p:nvPr>
            <p:ph type="title"/>
          </p:nvPr>
        </p:nvSpPr>
        <p:spPr/>
        <p:txBody>
          <a:bodyPr/>
          <a:lstStyle/>
          <a:p>
            <a:pPr lvl="0"/>
            <a:r>
              <a:rPr lang="en-GB" dirty="0"/>
              <a:t> </a:t>
            </a:r>
            <a:r>
              <a:rPr lang="en-GB" dirty="0" err="1"/>
              <a:t>Depuis</a:t>
            </a:r>
            <a:r>
              <a:rPr lang="en-GB" dirty="0"/>
              <a:t> </a:t>
            </a:r>
            <a:r>
              <a:rPr lang="en-GB" dirty="0" err="1"/>
              <a:t>quand</a:t>
            </a:r>
            <a:r>
              <a:rPr lang="en-GB" dirty="0"/>
              <a:t> </a:t>
            </a:r>
            <a:r>
              <a:rPr lang="en-GB" dirty="0" err="1"/>
              <a:t>croyez-vous</a:t>
            </a:r>
            <a:r>
              <a:rPr lang="en-GB" dirty="0"/>
              <a:t> </a:t>
            </a:r>
            <a:r>
              <a:rPr lang="en-GB" dirty="0" err="1"/>
              <a:t>que</a:t>
            </a:r>
            <a:r>
              <a:rPr lang="en-GB" dirty="0"/>
              <a:t> ma grandeur me </a:t>
            </a:r>
            <a:r>
              <a:rPr lang="en-GB" dirty="0" err="1"/>
              <a:t>touche</a:t>
            </a:r>
            <a:r>
              <a:rPr lang="en-GB" dirty="0"/>
              <a:t> ?</a:t>
            </a:r>
            <a:br>
              <a:rPr lang="en-GB" dirty="0"/>
            </a:br>
            <a:r>
              <a:rPr lang="en-GB" dirty="0"/>
              <a:t> Un </a:t>
            </a:r>
            <a:r>
              <a:rPr lang="en-GB" dirty="0" err="1"/>
              <a:t>soupir</a:t>
            </a:r>
            <a:r>
              <a:rPr lang="en-GB" dirty="0"/>
              <a:t>, un regard, un mot de </a:t>
            </a:r>
            <a:r>
              <a:rPr lang="en-GB" dirty="0" err="1"/>
              <a:t>votre</a:t>
            </a:r>
            <a:r>
              <a:rPr lang="en-GB" dirty="0"/>
              <a:t> bouche,</a:t>
            </a:r>
            <a:br>
              <a:rPr lang="en-GB" dirty="0"/>
            </a:br>
            <a:r>
              <a:rPr lang="en-GB" dirty="0"/>
              <a:t> Voilà </a:t>
            </a:r>
            <a:r>
              <a:rPr lang="en-GB" dirty="0" err="1"/>
              <a:t>l’ambition</a:t>
            </a:r>
            <a:r>
              <a:rPr lang="en-GB" dirty="0"/>
              <a:t> d’un </a:t>
            </a:r>
            <a:r>
              <a:rPr lang="en-GB" dirty="0" err="1"/>
              <a:t>cœur</a:t>
            </a:r>
            <a:r>
              <a:rPr lang="en-GB" dirty="0"/>
              <a:t> </a:t>
            </a:r>
            <a:r>
              <a:rPr lang="en-GB" dirty="0" err="1"/>
              <a:t>comme</a:t>
            </a:r>
            <a:r>
              <a:rPr lang="en-GB" dirty="0"/>
              <a:t> le mien.</a:t>
            </a:r>
            <a:br>
              <a:rPr lang="en-GB" dirty="0"/>
            </a:br>
            <a:r>
              <a:rPr lang="en-GB" dirty="0"/>
              <a:t> </a:t>
            </a:r>
            <a:r>
              <a:rPr lang="en-GB" dirty="0" err="1"/>
              <a:t>Voyez-moi</a:t>
            </a:r>
            <a:r>
              <a:rPr lang="en-GB" dirty="0"/>
              <a:t> plus </a:t>
            </a:r>
            <a:r>
              <a:rPr lang="en-GB" dirty="0" err="1"/>
              <a:t>souvent</a:t>
            </a:r>
            <a:r>
              <a:rPr lang="en-GB" dirty="0"/>
              <a:t>, et ne me </a:t>
            </a:r>
            <a:r>
              <a:rPr lang="en-GB" dirty="0" err="1"/>
              <a:t>donnez</a:t>
            </a:r>
            <a:r>
              <a:rPr lang="en-GB" dirty="0"/>
              <a:t> </a:t>
            </a:r>
            <a:r>
              <a:rPr lang="en-GB" dirty="0" err="1"/>
              <a:t>rien</a:t>
            </a:r>
            <a:r>
              <a:rPr lang="en-GB" dirty="0"/>
              <a:t>.     </a:t>
            </a:r>
          </a:p>
        </p:txBody>
      </p:sp>
      <p:sp>
        <p:nvSpPr>
          <p:cNvPr id="3" name="Text Placeholder 2">
            <a:extLst>
              <a:ext uri="{FF2B5EF4-FFF2-40B4-BE49-F238E27FC236}">
                <a16:creationId xmlns:a16="http://schemas.microsoft.com/office/drawing/2014/main" id="{5DCFF9E0-45AF-DF42-B11B-E479DAEF786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50173ED-1364-B34D-B175-9E8C797BE87F}"/>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When have you ever thought I cared for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rank?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sigh, a glance, a word spoken by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all a heart like mine aspires to.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See me more often, never mind the gifts.</a:t>
            </a:r>
          </a:p>
        </p:txBody>
      </p:sp>
      <p:pic>
        <p:nvPicPr>
          <p:cNvPr id="5" name="Picture 4" descr="A painting of a person in a blue dress&#10;&#10;Description automatically generated">
            <a:extLst>
              <a:ext uri="{FF2B5EF4-FFF2-40B4-BE49-F238E27FC236}">
                <a16:creationId xmlns:a16="http://schemas.microsoft.com/office/drawing/2014/main" id="{7162BF50-7001-4410-DCFC-3FD878A117EE}"/>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name="Slide9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037F-FAB5-6947-83D9-F9961D19E321}"/>
              </a:ext>
            </a:extLst>
          </p:cNvPr>
          <p:cNvSpPr txBox="1">
            <a:spLocks noGrp="1"/>
          </p:cNvSpPr>
          <p:nvPr>
            <p:ph type="title"/>
          </p:nvPr>
        </p:nvSpPr>
        <p:spPr/>
        <p:txBody>
          <a:bodyPr/>
          <a:lstStyle/>
          <a:p>
            <a:pPr lvl="0"/>
            <a:r>
              <a:rPr lang="en-GB" dirty="0"/>
              <a:t> </a:t>
            </a:r>
            <a:r>
              <a:rPr lang="en-GB" dirty="0" err="1"/>
              <a:t>Tous</a:t>
            </a:r>
            <a:r>
              <a:rPr lang="en-GB" dirty="0"/>
              <a:t> </a:t>
            </a:r>
            <a:r>
              <a:rPr lang="en-GB" dirty="0" err="1"/>
              <a:t>vos</a:t>
            </a:r>
            <a:r>
              <a:rPr lang="en-GB" dirty="0"/>
              <a:t> moments </a:t>
            </a:r>
            <a:r>
              <a:rPr lang="en-GB" dirty="0" err="1"/>
              <a:t>sont-ils</a:t>
            </a:r>
            <a:r>
              <a:rPr lang="en-GB" dirty="0"/>
              <a:t> </a:t>
            </a:r>
            <a:r>
              <a:rPr lang="en-GB" dirty="0" err="1"/>
              <a:t>dévoués</a:t>
            </a:r>
            <a:r>
              <a:rPr lang="en-GB" dirty="0"/>
              <a:t> </a:t>
            </a:r>
            <a:r>
              <a:rPr lang="en-GB" dirty="0" err="1"/>
              <a:t>à</a:t>
            </a:r>
            <a:r>
              <a:rPr lang="en-GB" dirty="0"/>
              <a:t> </a:t>
            </a:r>
            <a:r>
              <a:rPr lang="en-GB" dirty="0" err="1"/>
              <a:t>l’empire</a:t>
            </a:r>
            <a:r>
              <a:rPr lang="en-GB" dirty="0"/>
              <a:t> ?</a:t>
            </a:r>
            <a:br>
              <a:rPr lang="en-GB" dirty="0"/>
            </a:br>
            <a:r>
              <a:rPr lang="en-GB" dirty="0"/>
              <a:t> </a:t>
            </a:r>
            <a:r>
              <a:rPr lang="en-GB" dirty="0" err="1"/>
              <a:t>Ce</a:t>
            </a:r>
            <a:r>
              <a:rPr lang="en-GB" dirty="0"/>
              <a:t> </a:t>
            </a:r>
            <a:r>
              <a:rPr lang="en-GB" dirty="0" err="1"/>
              <a:t>cœur</a:t>
            </a:r>
            <a:r>
              <a:rPr lang="en-GB" dirty="0"/>
              <a:t>, après </a:t>
            </a:r>
            <a:r>
              <a:rPr lang="en-GB" dirty="0" err="1"/>
              <a:t>huit</a:t>
            </a:r>
            <a:r>
              <a:rPr lang="en-GB" dirty="0"/>
              <a:t> </a:t>
            </a:r>
            <a:r>
              <a:rPr lang="en-GB" dirty="0" err="1"/>
              <a:t>jours</a:t>
            </a:r>
            <a:r>
              <a:rPr lang="en-GB" dirty="0"/>
              <a:t>, </a:t>
            </a:r>
            <a:r>
              <a:rPr lang="en-GB" dirty="0" err="1"/>
              <a:t>n’a</a:t>
            </a:r>
            <a:r>
              <a:rPr lang="en-GB" dirty="0"/>
              <a:t>-t-</a:t>
            </a:r>
            <a:r>
              <a:rPr lang="en-GB" dirty="0" err="1"/>
              <a:t>il</a:t>
            </a:r>
            <a:r>
              <a:rPr lang="en-GB" dirty="0"/>
              <a:t> </a:t>
            </a:r>
            <a:r>
              <a:rPr lang="en-GB" dirty="0" err="1"/>
              <a:t>rien</a:t>
            </a:r>
            <a:r>
              <a:rPr lang="en-GB" dirty="0"/>
              <a:t> </a:t>
            </a:r>
            <a:r>
              <a:rPr lang="en-GB" dirty="0" err="1"/>
              <a:t>à</a:t>
            </a:r>
            <a:r>
              <a:rPr lang="en-GB" dirty="0"/>
              <a:t> me dire ?</a:t>
            </a:r>
            <a:br>
              <a:rPr lang="en-GB" dirty="0"/>
            </a:br>
            <a:r>
              <a:rPr lang="en-GB" dirty="0"/>
              <a:t> </a:t>
            </a:r>
            <a:r>
              <a:rPr lang="en-GB" dirty="0" err="1"/>
              <a:t>Qu’un</a:t>
            </a:r>
            <a:r>
              <a:rPr lang="en-GB" dirty="0"/>
              <a:t> mot </a:t>
            </a:r>
            <a:r>
              <a:rPr lang="en-GB" dirty="0" err="1"/>
              <a:t>va</a:t>
            </a:r>
            <a:r>
              <a:rPr lang="en-GB" dirty="0"/>
              <a:t> </a:t>
            </a:r>
            <a:r>
              <a:rPr lang="en-GB" dirty="0" err="1"/>
              <a:t>rassurer</a:t>
            </a:r>
            <a:r>
              <a:rPr lang="en-GB" dirty="0"/>
              <a:t> </a:t>
            </a:r>
            <a:r>
              <a:rPr lang="en-GB" dirty="0" err="1"/>
              <a:t>mes</a:t>
            </a:r>
            <a:r>
              <a:rPr lang="en-GB" dirty="0"/>
              <a:t> </a:t>
            </a:r>
            <a:r>
              <a:rPr lang="en-GB" dirty="0" err="1"/>
              <a:t>timides</a:t>
            </a:r>
            <a:r>
              <a:rPr lang="en-GB" dirty="0"/>
              <a:t> </a:t>
            </a:r>
            <a:r>
              <a:rPr lang="en-GB" dirty="0" err="1"/>
              <a:t>esprits</a:t>
            </a:r>
            <a:r>
              <a:rPr lang="en-GB" dirty="0"/>
              <a:t> !      </a:t>
            </a:r>
          </a:p>
        </p:txBody>
      </p:sp>
      <p:sp>
        <p:nvSpPr>
          <p:cNvPr id="3" name="Text Placeholder 2">
            <a:extLst>
              <a:ext uri="{FF2B5EF4-FFF2-40B4-BE49-F238E27FC236}">
                <a16:creationId xmlns:a16="http://schemas.microsoft.com/office/drawing/2014/main" id="{5CA5BE0B-C87F-3746-868B-EAB9F45D3C2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0A60D0B-F443-3A4A-A848-DA2A7043D1E0}"/>
              </a:ext>
            </a:extLst>
          </p:cNvPr>
          <p:cNvSpPr/>
          <p:nvPr/>
        </p:nvSpPr>
        <p:spPr>
          <a:xfrm>
            <a:off x="0" y="0"/>
            <a:ext cx="4821900" cy="84484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Is all your time given to the empire?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After a week, has your heart nothing to say?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One word will calm my fears. </a:t>
            </a:r>
          </a:p>
        </p:txBody>
      </p:sp>
      <p:pic>
        <p:nvPicPr>
          <p:cNvPr id="5" name="Picture 4" descr="A painting of a person in a blue dress&#10;&#10;Description automatically generated">
            <a:extLst>
              <a:ext uri="{FF2B5EF4-FFF2-40B4-BE49-F238E27FC236}">
                <a16:creationId xmlns:a16="http://schemas.microsoft.com/office/drawing/2014/main" id="{03C6DA35-37F6-2590-ED88-076B71011832}"/>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name="Slide9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38B7-F166-E446-98FB-535D2897F34D}"/>
              </a:ext>
            </a:extLst>
          </p:cNvPr>
          <p:cNvSpPr txBox="1">
            <a:spLocks noGrp="1"/>
          </p:cNvSpPr>
          <p:nvPr>
            <p:ph type="title"/>
          </p:nvPr>
        </p:nvSpPr>
        <p:spPr/>
        <p:txBody>
          <a:bodyPr/>
          <a:lstStyle/>
          <a:p>
            <a:pPr lvl="0"/>
            <a:r>
              <a:rPr lang="en-GB" dirty="0"/>
              <a:t> </a:t>
            </a:r>
            <a:r>
              <a:rPr lang="en-GB" dirty="0" err="1"/>
              <a:t>Mais</a:t>
            </a:r>
            <a:r>
              <a:rPr lang="en-GB" dirty="0"/>
              <a:t> </a:t>
            </a:r>
            <a:r>
              <a:rPr lang="en-GB" dirty="0" err="1"/>
              <a:t>parliez-vous</a:t>
            </a:r>
            <a:r>
              <a:rPr lang="en-GB" dirty="0"/>
              <a:t> de </a:t>
            </a:r>
            <a:r>
              <a:rPr lang="en-GB" dirty="0" err="1"/>
              <a:t>moi</a:t>
            </a:r>
            <a:r>
              <a:rPr lang="en-GB" dirty="0"/>
              <a:t> </a:t>
            </a:r>
            <a:r>
              <a:rPr lang="en-GB" dirty="0" err="1"/>
              <a:t>quand</a:t>
            </a:r>
            <a:r>
              <a:rPr lang="en-GB" dirty="0"/>
              <a:t> je </a:t>
            </a:r>
            <a:r>
              <a:rPr lang="en-GB" dirty="0" err="1"/>
              <a:t>vous</a:t>
            </a:r>
            <a:r>
              <a:rPr lang="en-GB" dirty="0"/>
              <a:t> </a:t>
            </a:r>
            <a:r>
              <a:rPr lang="en-GB" dirty="0" err="1"/>
              <a:t>ai</a:t>
            </a:r>
            <a:r>
              <a:rPr lang="en-GB" dirty="0"/>
              <a:t> </a:t>
            </a:r>
            <a:r>
              <a:rPr lang="en-GB" dirty="0" err="1"/>
              <a:t>surpris</a:t>
            </a:r>
            <a:r>
              <a:rPr lang="en-GB" dirty="0"/>
              <a:t> ?</a:t>
            </a:r>
            <a:br>
              <a:rPr lang="en-GB" dirty="0"/>
            </a:br>
            <a:r>
              <a:rPr lang="en-GB" dirty="0"/>
              <a:t> </a:t>
            </a:r>
            <a:r>
              <a:rPr lang="en-GB" dirty="0" err="1"/>
              <a:t>Dans</a:t>
            </a:r>
            <a:r>
              <a:rPr lang="en-GB" dirty="0"/>
              <a:t> </a:t>
            </a:r>
            <a:r>
              <a:rPr lang="en-GB" dirty="0" err="1"/>
              <a:t>vos</a:t>
            </a:r>
            <a:r>
              <a:rPr lang="en-GB" dirty="0"/>
              <a:t> secrets </a:t>
            </a:r>
            <a:r>
              <a:rPr lang="en-GB" dirty="0" err="1"/>
              <a:t>discours</a:t>
            </a:r>
            <a:r>
              <a:rPr lang="en-GB" dirty="0"/>
              <a:t> </a:t>
            </a:r>
            <a:r>
              <a:rPr lang="en-GB" dirty="0" err="1"/>
              <a:t>étais</a:t>
            </a:r>
            <a:r>
              <a:rPr lang="en-GB" dirty="0"/>
              <a:t>-je </a:t>
            </a:r>
            <a:r>
              <a:rPr lang="en-GB" dirty="0" err="1"/>
              <a:t>intéressée</a:t>
            </a:r>
            <a:r>
              <a:rPr lang="en-GB" dirty="0"/>
              <a:t>,</a:t>
            </a:r>
            <a:br>
              <a:rPr lang="en-GB" dirty="0"/>
            </a:br>
            <a:r>
              <a:rPr lang="en-GB" dirty="0"/>
              <a:t> </a:t>
            </a:r>
            <a:r>
              <a:rPr lang="en-GB" dirty="0" err="1"/>
              <a:t>Seigneur</a:t>
            </a:r>
            <a:r>
              <a:rPr lang="en-GB" dirty="0"/>
              <a:t> ? </a:t>
            </a:r>
            <a:r>
              <a:rPr lang="en-GB" dirty="0" err="1"/>
              <a:t>Étais</a:t>
            </a:r>
            <a:r>
              <a:rPr lang="en-GB" dirty="0"/>
              <a:t>-je au </a:t>
            </a:r>
            <a:r>
              <a:rPr lang="en-GB" dirty="0" err="1"/>
              <a:t>moins</a:t>
            </a:r>
            <a:r>
              <a:rPr lang="en-GB" dirty="0"/>
              <a:t> </a:t>
            </a:r>
            <a:r>
              <a:rPr lang="en-GB" dirty="0" err="1"/>
              <a:t>présente</a:t>
            </a:r>
            <a:r>
              <a:rPr lang="en-GB" dirty="0"/>
              <a:t> à la </a:t>
            </a:r>
            <a:r>
              <a:rPr lang="en-GB" dirty="0" err="1"/>
              <a:t>pensée</a:t>
            </a:r>
            <a:r>
              <a:rPr lang="en-GB" dirty="0"/>
              <a:t> ?      </a:t>
            </a:r>
          </a:p>
        </p:txBody>
      </p:sp>
      <p:sp>
        <p:nvSpPr>
          <p:cNvPr id="3" name="Text Placeholder 2">
            <a:extLst>
              <a:ext uri="{FF2B5EF4-FFF2-40B4-BE49-F238E27FC236}">
                <a16:creationId xmlns:a16="http://schemas.microsoft.com/office/drawing/2014/main" id="{F9AB2DDA-9DD3-3D4C-831D-C858EFD5939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CF91160-1FD5-3742-8093-B39D1A3AC515}"/>
              </a:ext>
            </a:extLst>
          </p:cNvPr>
          <p:cNvSpPr/>
          <p:nvPr/>
        </p:nvSpPr>
        <p:spPr>
          <a:xfrm>
            <a:off x="-1" y="0"/>
            <a:ext cx="4772293" cy="84484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were you talking of me when I came in?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Had I a part in your private conversation,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Were you at least thinking of me? </a:t>
            </a:r>
          </a:p>
        </p:txBody>
      </p:sp>
      <p:pic>
        <p:nvPicPr>
          <p:cNvPr id="5" name="Picture 4" descr="A painting of a person in a blue dress&#10;&#10;Description automatically generated">
            <a:extLst>
              <a:ext uri="{FF2B5EF4-FFF2-40B4-BE49-F238E27FC236}">
                <a16:creationId xmlns:a16="http://schemas.microsoft.com/office/drawing/2014/main" id="{3560EC7F-F7EF-8F25-D115-3D1D83168410}"/>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name="Slide9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A3175-4D00-574C-9686-76DD8B76407D}"/>
              </a:ext>
            </a:extLst>
          </p:cNvPr>
          <p:cNvSpPr txBox="1">
            <a:spLocks noGrp="1"/>
          </p:cNvSpPr>
          <p:nvPr>
            <p:ph type="title"/>
          </p:nvPr>
        </p:nvSpPr>
        <p:spPr/>
        <p:txBody>
          <a:bodyPr/>
          <a:lstStyle/>
          <a:p>
            <a:pPr lvl="0"/>
            <a:r>
              <a:rPr lang="en-GB" dirty="0"/>
              <a:t>TITUS</a:t>
            </a:r>
            <a:br>
              <a:rPr lang="en-GB" dirty="0"/>
            </a:br>
            <a:r>
              <a:rPr lang="en-GB" dirty="0"/>
              <a:t> </a:t>
            </a:r>
            <a:r>
              <a:rPr lang="en-GB" dirty="0" err="1"/>
              <a:t>N’en</a:t>
            </a:r>
            <a:r>
              <a:rPr lang="en-GB" dirty="0"/>
              <a:t> </a:t>
            </a:r>
            <a:r>
              <a:rPr lang="en-GB" dirty="0" err="1"/>
              <a:t>doutez</a:t>
            </a:r>
            <a:r>
              <a:rPr lang="en-GB" dirty="0"/>
              <a:t> point, Madame, et </a:t>
            </a:r>
            <a:r>
              <a:rPr lang="en-GB" dirty="0" err="1"/>
              <a:t>j’atteste</a:t>
            </a:r>
            <a:r>
              <a:rPr lang="en-GB" dirty="0"/>
              <a:t> les </a:t>
            </a:r>
            <a:r>
              <a:rPr lang="en-GB" dirty="0" err="1"/>
              <a:t>dieux</a:t>
            </a:r>
            <a:br>
              <a:rPr lang="en-GB" dirty="0"/>
            </a:br>
            <a:r>
              <a:rPr lang="en-GB" dirty="0"/>
              <a:t> Que </a:t>
            </a:r>
            <a:r>
              <a:rPr lang="en-GB" dirty="0" err="1"/>
              <a:t>toujours</a:t>
            </a:r>
            <a:r>
              <a:rPr lang="en-GB" dirty="0"/>
              <a:t> </a:t>
            </a:r>
            <a:r>
              <a:rPr lang="en-GB" dirty="0" err="1"/>
              <a:t>Bérénice</a:t>
            </a:r>
            <a:r>
              <a:rPr lang="en-GB" dirty="0"/>
              <a:t> </a:t>
            </a:r>
            <a:r>
              <a:rPr lang="en-GB" dirty="0" err="1"/>
              <a:t>est</a:t>
            </a:r>
            <a:r>
              <a:rPr lang="en-GB" dirty="0"/>
              <a:t> </a:t>
            </a:r>
            <a:r>
              <a:rPr lang="en-GB" dirty="0" err="1"/>
              <a:t>présente</a:t>
            </a:r>
            <a:r>
              <a:rPr lang="en-GB" dirty="0"/>
              <a:t> à </a:t>
            </a:r>
            <a:r>
              <a:rPr lang="en-GB" dirty="0" err="1"/>
              <a:t>mes</a:t>
            </a:r>
            <a:r>
              <a:rPr lang="en-GB" dirty="0"/>
              <a:t> </a:t>
            </a:r>
            <a:r>
              <a:rPr lang="en-GB" dirty="0" err="1"/>
              <a:t>yeux</a:t>
            </a:r>
            <a:r>
              <a:rPr lang="en-GB" dirty="0"/>
              <a:t>.</a:t>
            </a:r>
            <a:br>
              <a:rPr lang="en-GB" dirty="0"/>
            </a:br>
            <a:r>
              <a:rPr lang="en-GB" dirty="0"/>
              <a:t> </a:t>
            </a:r>
            <a:r>
              <a:rPr lang="en-GB" dirty="0" err="1"/>
              <a:t>L’absence</a:t>
            </a:r>
            <a:r>
              <a:rPr lang="en-GB" dirty="0"/>
              <a:t> </a:t>
            </a:r>
            <a:r>
              <a:rPr lang="en-GB" dirty="0" err="1"/>
              <a:t>ni</a:t>
            </a:r>
            <a:r>
              <a:rPr lang="en-GB" dirty="0"/>
              <a:t> le temps, je </a:t>
            </a:r>
            <a:r>
              <a:rPr lang="en-GB" dirty="0" err="1"/>
              <a:t>vous</a:t>
            </a:r>
            <a:r>
              <a:rPr lang="en-GB" dirty="0"/>
              <a:t> le jure encore,</a:t>
            </a:r>
            <a:br>
              <a:rPr lang="en-GB" dirty="0"/>
            </a:br>
            <a:r>
              <a:rPr lang="en-GB" dirty="0"/>
              <a:t> Ne </a:t>
            </a:r>
            <a:r>
              <a:rPr lang="en-GB" dirty="0" err="1"/>
              <a:t>vous</a:t>
            </a:r>
            <a:r>
              <a:rPr lang="en-GB" dirty="0"/>
              <a:t> </a:t>
            </a:r>
            <a:r>
              <a:rPr lang="en-GB" dirty="0" err="1"/>
              <a:t>peuvent</a:t>
            </a:r>
            <a:r>
              <a:rPr lang="en-GB" dirty="0"/>
              <a:t> </a:t>
            </a:r>
            <a:r>
              <a:rPr lang="en-GB" dirty="0" err="1"/>
              <a:t>ravir</a:t>
            </a:r>
            <a:r>
              <a:rPr lang="en-GB" dirty="0"/>
              <a:t> </a:t>
            </a:r>
            <a:r>
              <a:rPr lang="en-GB" dirty="0" err="1"/>
              <a:t>ce</a:t>
            </a:r>
            <a:r>
              <a:rPr lang="en-GB" dirty="0"/>
              <a:t> </a:t>
            </a:r>
            <a:r>
              <a:rPr lang="en-GB" dirty="0" err="1"/>
              <a:t>cœur</a:t>
            </a:r>
            <a:r>
              <a:rPr lang="en-GB" dirty="0"/>
              <a:t> qui </a:t>
            </a:r>
            <a:r>
              <a:rPr lang="en-GB" dirty="0" err="1"/>
              <a:t>vous</a:t>
            </a:r>
            <a:r>
              <a:rPr lang="en-GB" dirty="0"/>
              <a:t> adore.    </a:t>
            </a:r>
          </a:p>
        </p:txBody>
      </p:sp>
      <p:sp>
        <p:nvSpPr>
          <p:cNvPr id="3" name="Text Placeholder 2">
            <a:extLst>
              <a:ext uri="{FF2B5EF4-FFF2-40B4-BE49-F238E27FC236}">
                <a16:creationId xmlns:a16="http://schemas.microsoft.com/office/drawing/2014/main" id="{C09FBEC3-7BCC-7B48-AA87-3E1B85183A7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84A60D6-DC7D-E340-A0C1-57BA3F4C7488}"/>
              </a:ext>
            </a:extLst>
          </p:cNvPr>
          <p:cNvSpPr/>
          <p:nvPr/>
        </p:nvSpPr>
        <p:spPr>
          <a:xfrm>
            <a:off x="0" y="0"/>
            <a:ext cx="4896982"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 sure, Madame, as heaven is my</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witness,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are always present to me. Neither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absence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nor passing time, I swear to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 rob you of this heart that worships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t>
            </a:r>
          </a:p>
        </p:txBody>
      </p:sp>
      <p:pic>
        <p:nvPicPr>
          <p:cNvPr id="5" name="Picture 4" descr="A person with long hair and a black robe&#10;&#10;Description automatically generated">
            <a:extLst>
              <a:ext uri="{FF2B5EF4-FFF2-40B4-BE49-F238E27FC236}">
                <a16:creationId xmlns:a16="http://schemas.microsoft.com/office/drawing/2014/main" id="{26A70492-AB83-5169-291D-4879BACCF53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name="Slide10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62734-94D4-F541-BE26-B7F8AC03AA9F}"/>
              </a:ext>
            </a:extLst>
          </p:cNvPr>
          <p:cNvSpPr txBox="1">
            <a:spLocks noGrp="1"/>
          </p:cNvSpPr>
          <p:nvPr>
            <p:ph type="title"/>
          </p:nvPr>
        </p:nvSpPr>
        <p:spPr/>
        <p:txBody>
          <a:bodyPr/>
          <a:lstStyle/>
          <a:p>
            <a:pPr lvl="0"/>
            <a:r>
              <a:rPr lang="en-GB" dirty="0"/>
              <a:t>BÉRÉNICE</a:t>
            </a:r>
            <a:br>
              <a:rPr lang="en-GB" dirty="0"/>
            </a:br>
            <a:r>
              <a:rPr lang="en-GB" dirty="0"/>
              <a:t> </a:t>
            </a:r>
            <a:r>
              <a:rPr lang="en-GB" dirty="0" err="1"/>
              <a:t>Hé</a:t>
            </a:r>
            <a:r>
              <a:rPr lang="en-GB" dirty="0"/>
              <a:t> quoi ? </a:t>
            </a:r>
            <a:r>
              <a:rPr lang="en-GB" dirty="0" err="1"/>
              <a:t>vous</a:t>
            </a:r>
            <a:r>
              <a:rPr lang="en-GB" dirty="0"/>
              <a:t> me </a:t>
            </a:r>
            <a:r>
              <a:rPr lang="en-GB" dirty="0" err="1"/>
              <a:t>jurez</a:t>
            </a:r>
            <a:r>
              <a:rPr lang="en-GB" dirty="0"/>
              <a:t> </a:t>
            </a:r>
            <a:r>
              <a:rPr lang="en-GB" dirty="0" err="1"/>
              <a:t>une</a:t>
            </a:r>
            <a:r>
              <a:rPr lang="en-GB" dirty="0"/>
              <a:t> </a:t>
            </a:r>
            <a:r>
              <a:rPr lang="en-GB" dirty="0" err="1"/>
              <a:t>éternelle</a:t>
            </a:r>
            <a:r>
              <a:rPr lang="en-GB" dirty="0"/>
              <a:t> </a:t>
            </a:r>
            <a:r>
              <a:rPr lang="en-GB" dirty="0" err="1"/>
              <a:t>ardeur</a:t>
            </a:r>
            <a:r>
              <a:rPr lang="en-GB" dirty="0"/>
              <a:t>,</a:t>
            </a:r>
            <a:br>
              <a:rPr lang="en-GB" dirty="0"/>
            </a:br>
            <a:r>
              <a:rPr lang="en-GB" dirty="0"/>
              <a:t> Et </a:t>
            </a:r>
            <a:r>
              <a:rPr lang="en-GB" dirty="0" err="1"/>
              <a:t>vous</a:t>
            </a:r>
            <a:r>
              <a:rPr lang="en-GB" dirty="0"/>
              <a:t> me la </a:t>
            </a:r>
            <a:r>
              <a:rPr lang="en-GB" dirty="0" err="1"/>
              <a:t>jurez</a:t>
            </a:r>
            <a:r>
              <a:rPr lang="en-GB" dirty="0"/>
              <a:t> avec </a:t>
            </a:r>
            <a:r>
              <a:rPr lang="en-GB" dirty="0" err="1"/>
              <a:t>cette</a:t>
            </a:r>
            <a:r>
              <a:rPr lang="en-GB" dirty="0"/>
              <a:t> </a:t>
            </a:r>
            <a:r>
              <a:rPr lang="en-GB" dirty="0" err="1"/>
              <a:t>froideur</a:t>
            </a:r>
            <a:r>
              <a:rPr lang="en-GB" dirty="0"/>
              <a:t> ?</a:t>
            </a:r>
            <a:br>
              <a:rPr lang="en-GB" dirty="0"/>
            </a:br>
            <a:r>
              <a:rPr lang="en-GB" dirty="0"/>
              <a:t> </a:t>
            </a:r>
            <a:r>
              <a:rPr lang="en-GB" dirty="0" err="1"/>
              <a:t>Pourquoi</a:t>
            </a:r>
            <a:r>
              <a:rPr lang="en-GB" dirty="0"/>
              <a:t> </a:t>
            </a:r>
            <a:r>
              <a:rPr lang="en-GB" dirty="0" err="1"/>
              <a:t>même</a:t>
            </a:r>
            <a:r>
              <a:rPr lang="en-GB" dirty="0"/>
              <a:t> du </a:t>
            </a:r>
            <a:r>
              <a:rPr lang="en-GB" dirty="0" err="1"/>
              <a:t>ciel</a:t>
            </a:r>
            <a:r>
              <a:rPr lang="en-GB" dirty="0"/>
              <a:t> attester la puissance ?</a:t>
            </a:r>
            <a:br>
              <a:rPr lang="en-GB" dirty="0"/>
            </a:br>
            <a:r>
              <a:rPr lang="en-GB" dirty="0"/>
              <a:t> </a:t>
            </a:r>
            <a:r>
              <a:rPr lang="en-GB" dirty="0" err="1"/>
              <a:t>Faut-il</a:t>
            </a:r>
            <a:r>
              <a:rPr lang="en-GB" dirty="0"/>
              <a:t> par des </a:t>
            </a:r>
            <a:r>
              <a:rPr lang="en-GB" dirty="0" err="1"/>
              <a:t>serments</a:t>
            </a:r>
            <a:r>
              <a:rPr lang="en-GB" dirty="0"/>
              <a:t> </a:t>
            </a:r>
            <a:r>
              <a:rPr lang="en-GB" dirty="0" err="1"/>
              <a:t>vaincre</a:t>
            </a:r>
            <a:r>
              <a:rPr lang="en-GB" dirty="0"/>
              <a:t> ma </a:t>
            </a:r>
            <a:r>
              <a:rPr lang="en-GB" dirty="0" err="1"/>
              <a:t>défiance</a:t>
            </a:r>
            <a:r>
              <a:rPr lang="en-GB" dirty="0"/>
              <a:t> ?</a:t>
            </a:r>
            <a:br>
              <a:rPr lang="en-GB" dirty="0"/>
            </a:br>
            <a:r>
              <a:rPr lang="en-GB" dirty="0"/>
              <a:t> Mon </a:t>
            </a:r>
            <a:r>
              <a:rPr lang="en-GB" dirty="0" err="1"/>
              <a:t>cœur</a:t>
            </a:r>
            <a:r>
              <a:rPr lang="en-GB" dirty="0"/>
              <a:t> ne </a:t>
            </a:r>
            <a:r>
              <a:rPr lang="en-GB" dirty="0" err="1"/>
              <a:t>prétend</a:t>
            </a:r>
            <a:r>
              <a:rPr lang="en-GB" dirty="0"/>
              <a:t> point, </a:t>
            </a:r>
            <a:r>
              <a:rPr lang="en-GB" dirty="0" err="1"/>
              <a:t>Seigneur</a:t>
            </a:r>
            <a:r>
              <a:rPr lang="en-GB" dirty="0"/>
              <a:t>, </a:t>
            </a:r>
            <a:r>
              <a:rPr lang="en-GB" dirty="0" err="1"/>
              <a:t>vous</a:t>
            </a:r>
            <a:r>
              <a:rPr lang="en-GB" dirty="0"/>
              <a:t> </a:t>
            </a:r>
            <a:r>
              <a:rPr lang="en-GB" dirty="0" err="1"/>
              <a:t>démentir</a:t>
            </a:r>
            <a:r>
              <a:rPr lang="en-GB" dirty="0"/>
              <a:t>,</a:t>
            </a:r>
            <a:br>
              <a:rPr lang="en-GB" dirty="0"/>
            </a:br>
            <a:r>
              <a:rPr lang="en-GB" dirty="0"/>
              <a:t> Et je </a:t>
            </a:r>
            <a:r>
              <a:rPr lang="en-GB" dirty="0" err="1"/>
              <a:t>vous</a:t>
            </a:r>
            <a:r>
              <a:rPr lang="en-GB" dirty="0"/>
              <a:t> </a:t>
            </a:r>
            <a:r>
              <a:rPr lang="en-GB" dirty="0" err="1"/>
              <a:t>en</a:t>
            </a:r>
            <a:r>
              <a:rPr lang="en-GB" dirty="0"/>
              <a:t> </a:t>
            </a:r>
            <a:r>
              <a:rPr lang="en-GB" dirty="0" err="1"/>
              <a:t>croirai</a:t>
            </a:r>
            <a:r>
              <a:rPr lang="en-GB" dirty="0"/>
              <a:t> sur un simple </a:t>
            </a:r>
            <a:r>
              <a:rPr lang="en-GB" dirty="0" err="1"/>
              <a:t>soupir</a:t>
            </a:r>
            <a:r>
              <a:rPr lang="en-GB" dirty="0"/>
              <a:t>.    </a:t>
            </a:r>
          </a:p>
        </p:txBody>
      </p:sp>
      <p:sp>
        <p:nvSpPr>
          <p:cNvPr id="3" name="Text Placeholder 2">
            <a:extLst>
              <a:ext uri="{FF2B5EF4-FFF2-40B4-BE49-F238E27FC236}">
                <a16:creationId xmlns:a16="http://schemas.microsoft.com/office/drawing/2014/main" id="{87937936-9715-7D49-B009-EA4472D8DB8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66236ED-6A66-3B46-BFE8-128E10F27271}"/>
              </a:ext>
            </a:extLst>
          </p:cNvPr>
          <p:cNvSpPr/>
          <p:nvPr/>
        </p:nvSpPr>
        <p:spPr>
          <a:xfrm>
            <a:off x="-1" y="0"/>
            <a:ext cx="4990569"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You swear eternal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do it so coldly. Why bring heaven into it?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think oaths will </a:t>
            </a:r>
            <a:r>
              <a:rPr lang="en-US" sz="1800" b="1" i="0" u="none" strike="noStrike" kern="1200" cap="none" spc="0" baseline="0" dirty="0" err="1">
                <a:solidFill>
                  <a:srgbClr val="000000"/>
                </a:solidFill>
                <a:uFillTx/>
                <a:latin typeface="Cambria" pitchFamily="18"/>
              </a:rPr>
              <a:t>quieten</a:t>
            </a:r>
            <a:r>
              <a:rPr lang="en-US" sz="1800" b="1" i="0" u="none" strike="noStrike" kern="1200" cap="none" spc="0" baseline="0" dirty="0">
                <a:solidFill>
                  <a:srgbClr val="000000"/>
                </a:solidFill>
                <a:uFillTx/>
                <a:latin typeface="Cambria" pitchFamily="18"/>
              </a:rPr>
              <a:t> my distrust?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no wish, Sir, to doubt your word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shall believe you if you merely sigh. </a:t>
            </a:r>
          </a:p>
        </p:txBody>
      </p:sp>
      <p:pic>
        <p:nvPicPr>
          <p:cNvPr id="5" name="Picture 4" descr="A painting of a person in a blue dress&#10;&#10;Description automatically generated">
            <a:extLst>
              <a:ext uri="{FF2B5EF4-FFF2-40B4-BE49-F238E27FC236}">
                <a16:creationId xmlns:a16="http://schemas.microsoft.com/office/drawing/2014/main" id="{5CC62EEA-872A-D882-14E3-4E6A122EB211}"/>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name="Slide1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27BE2-07A3-5F44-A50B-C698AE844641}"/>
              </a:ext>
            </a:extLst>
          </p:cNvPr>
          <p:cNvSpPr txBox="1">
            <a:spLocks noGrp="1"/>
          </p:cNvSpPr>
          <p:nvPr>
            <p:ph type="title"/>
          </p:nvPr>
        </p:nvSpPr>
        <p:spPr/>
        <p:txBody>
          <a:bodyPr/>
          <a:lstStyle/>
          <a:p>
            <a:pPr lvl="0"/>
            <a:r>
              <a:rPr lang="en-GB" sz="1700" dirty="0"/>
              <a:t>TITUS</a:t>
            </a:r>
            <a:br>
              <a:rPr lang="en-GB" sz="1700" dirty="0"/>
            </a:br>
            <a:r>
              <a:rPr lang="en-GB" sz="1700" dirty="0"/>
              <a:t> Madame…</a:t>
            </a:r>
            <a:br>
              <a:rPr lang="en-GB" sz="1700" dirty="0"/>
            </a:br>
            <a:r>
              <a:rPr lang="en-GB" sz="1700" dirty="0"/>
              <a:t>BÉRÉNICE</a:t>
            </a:r>
            <a:br>
              <a:rPr lang="en-GB" sz="1700" dirty="0"/>
            </a:br>
            <a:r>
              <a:rPr lang="en-GB" sz="1700" dirty="0"/>
              <a:t>                   Eh </a:t>
            </a:r>
            <a:r>
              <a:rPr lang="en-GB" sz="1700" dirty="0" err="1"/>
              <a:t>bien</a:t>
            </a:r>
            <a:r>
              <a:rPr lang="en-GB" sz="1700" dirty="0"/>
              <a:t>, </a:t>
            </a:r>
            <a:r>
              <a:rPr lang="en-GB" sz="1700" dirty="0" err="1"/>
              <a:t>Seigneur</a:t>
            </a:r>
            <a:r>
              <a:rPr lang="en-GB" sz="1700" dirty="0"/>
              <a:t> ? </a:t>
            </a:r>
            <a:r>
              <a:rPr lang="en-GB" sz="1700" dirty="0" err="1"/>
              <a:t>Mais</a:t>
            </a:r>
            <a:r>
              <a:rPr lang="en-GB" sz="1700" dirty="0"/>
              <a:t> quoi ? sans me </a:t>
            </a:r>
            <a:r>
              <a:rPr lang="en-GB" sz="1700" dirty="0" err="1"/>
              <a:t>répondre</a:t>
            </a:r>
            <a:r>
              <a:rPr lang="en-GB" sz="1700" dirty="0"/>
              <a:t>,</a:t>
            </a:r>
            <a:br>
              <a:rPr lang="en-GB" sz="1700" dirty="0"/>
            </a:br>
            <a:r>
              <a:rPr lang="en-GB" sz="1700" dirty="0"/>
              <a:t> </a:t>
            </a:r>
            <a:r>
              <a:rPr lang="en-GB" sz="1700" dirty="0" err="1"/>
              <a:t>Vous</a:t>
            </a:r>
            <a:r>
              <a:rPr lang="en-GB" sz="1700" dirty="0"/>
              <a:t> </a:t>
            </a:r>
            <a:r>
              <a:rPr lang="en-GB" sz="1700" dirty="0" err="1"/>
              <a:t>détournez</a:t>
            </a:r>
            <a:r>
              <a:rPr lang="en-GB" sz="1700" dirty="0"/>
              <a:t> les </a:t>
            </a:r>
            <a:r>
              <a:rPr lang="en-GB" sz="1700" dirty="0" err="1"/>
              <a:t>yeux</a:t>
            </a:r>
            <a:r>
              <a:rPr lang="en-GB" sz="1700" dirty="0"/>
              <a:t> et </a:t>
            </a:r>
            <a:r>
              <a:rPr lang="en-GB" sz="1700" dirty="0" err="1"/>
              <a:t>semblez</a:t>
            </a:r>
            <a:r>
              <a:rPr lang="en-GB" sz="1700" dirty="0"/>
              <a:t> </a:t>
            </a:r>
            <a:r>
              <a:rPr lang="en-GB" sz="1700" dirty="0" err="1"/>
              <a:t>vous</a:t>
            </a:r>
            <a:r>
              <a:rPr lang="en-GB" sz="1700" dirty="0"/>
              <a:t> </a:t>
            </a:r>
            <a:r>
              <a:rPr lang="en-GB" sz="1700" dirty="0" err="1"/>
              <a:t>confondre</a:t>
            </a:r>
            <a:r>
              <a:rPr lang="en-GB" sz="1700" dirty="0"/>
              <a:t> !</a:t>
            </a:r>
            <a:br>
              <a:rPr lang="en-GB" sz="1700" dirty="0"/>
            </a:br>
            <a:r>
              <a:rPr lang="en-GB" sz="1700" dirty="0"/>
              <a:t> Ne </a:t>
            </a:r>
            <a:r>
              <a:rPr lang="en-GB" sz="1700" dirty="0" err="1"/>
              <a:t>m’offrirez-vous</a:t>
            </a:r>
            <a:r>
              <a:rPr lang="en-GB" sz="1700" dirty="0"/>
              <a:t> plus </a:t>
            </a:r>
            <a:r>
              <a:rPr lang="en-GB" sz="1700" dirty="0" err="1"/>
              <a:t>qu’un</a:t>
            </a:r>
            <a:r>
              <a:rPr lang="en-GB" sz="1700" dirty="0"/>
              <a:t> visage </a:t>
            </a:r>
            <a:r>
              <a:rPr lang="en-GB" sz="1700" dirty="0" err="1"/>
              <a:t>interdit</a:t>
            </a:r>
            <a:r>
              <a:rPr lang="en-GB" sz="1700" dirty="0"/>
              <a:t> ?</a:t>
            </a:r>
            <a:br>
              <a:rPr lang="en-GB" sz="1700" dirty="0"/>
            </a:br>
            <a:r>
              <a:rPr lang="en-GB" sz="1700" dirty="0"/>
              <a:t> </a:t>
            </a:r>
            <a:r>
              <a:rPr lang="en-GB" sz="1700" dirty="0" err="1"/>
              <a:t>Toujours</a:t>
            </a:r>
            <a:r>
              <a:rPr lang="en-GB" sz="1700" dirty="0"/>
              <a:t> la mort d’un </a:t>
            </a:r>
            <a:r>
              <a:rPr lang="en-GB" sz="1700" dirty="0" err="1"/>
              <a:t>père</a:t>
            </a:r>
            <a:r>
              <a:rPr lang="en-GB" sz="1700" dirty="0"/>
              <a:t> </a:t>
            </a:r>
            <a:r>
              <a:rPr lang="en-GB" sz="1700" dirty="0" err="1"/>
              <a:t>occupe</a:t>
            </a:r>
            <a:r>
              <a:rPr lang="en-GB" sz="1700" dirty="0"/>
              <a:t> </a:t>
            </a:r>
            <a:r>
              <a:rPr lang="en-GB" sz="1700" dirty="0" err="1"/>
              <a:t>votre</a:t>
            </a:r>
            <a:r>
              <a:rPr lang="en-GB" sz="1700" dirty="0"/>
              <a:t> esprit ?</a:t>
            </a:r>
            <a:br>
              <a:rPr lang="en-GB" sz="1700" dirty="0"/>
            </a:br>
            <a:r>
              <a:rPr lang="en-GB" sz="1700" dirty="0"/>
              <a:t> </a:t>
            </a:r>
            <a:r>
              <a:rPr lang="en-GB" sz="1700" dirty="0" err="1"/>
              <a:t>Rien</a:t>
            </a:r>
            <a:r>
              <a:rPr lang="en-GB" sz="1700" dirty="0"/>
              <a:t> ne </a:t>
            </a:r>
            <a:r>
              <a:rPr lang="en-GB" sz="1700" dirty="0" err="1"/>
              <a:t>peut-il</a:t>
            </a:r>
            <a:r>
              <a:rPr lang="en-GB" sz="1700" dirty="0"/>
              <a:t> charmer </a:t>
            </a:r>
            <a:r>
              <a:rPr lang="en-GB" sz="1700" dirty="0" err="1"/>
              <a:t>l’ennui</a:t>
            </a:r>
            <a:r>
              <a:rPr lang="en-GB" sz="1700" dirty="0"/>
              <a:t> qui </a:t>
            </a:r>
            <a:r>
              <a:rPr lang="en-GB" sz="1700" dirty="0" err="1"/>
              <a:t>vous</a:t>
            </a:r>
            <a:r>
              <a:rPr lang="en-GB" sz="1700" dirty="0"/>
              <a:t> </a:t>
            </a:r>
            <a:r>
              <a:rPr lang="en-GB" sz="1700" dirty="0" err="1"/>
              <a:t>dévore</a:t>
            </a:r>
            <a:r>
              <a:rPr lang="en-GB" sz="1700" dirty="0"/>
              <a:t> ?    </a:t>
            </a:r>
          </a:p>
        </p:txBody>
      </p:sp>
      <p:sp>
        <p:nvSpPr>
          <p:cNvPr id="3" name="Text Placeholder 2">
            <a:extLst>
              <a:ext uri="{FF2B5EF4-FFF2-40B4-BE49-F238E27FC236}">
                <a16:creationId xmlns:a16="http://schemas.microsoft.com/office/drawing/2014/main" id="{FEF8B1A9-C0C1-7D4B-9033-F838080A8C2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0A76D62-DE4C-F146-913B-247A8BAD39AA}"/>
              </a:ext>
            </a:extLst>
          </p:cNvPr>
          <p:cNvSpPr/>
          <p:nvPr/>
        </p:nvSpPr>
        <p:spPr>
          <a:xfrm>
            <a:off x="0" y="0"/>
            <a:ext cx="4723988"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What now? You do not answer,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look away and seem embarrassed.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Will you show me only a closed face?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your mind full of your father's death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 nothing charm away your sadness?</a:t>
            </a:r>
          </a:p>
        </p:txBody>
      </p:sp>
      <p:pic>
        <p:nvPicPr>
          <p:cNvPr id="5" name="Picture 4" descr="A painting of a person in a blue dress&#10;&#10;Description automatically generated">
            <a:extLst>
              <a:ext uri="{FF2B5EF4-FFF2-40B4-BE49-F238E27FC236}">
                <a16:creationId xmlns:a16="http://schemas.microsoft.com/office/drawing/2014/main" id="{BAA2CDC5-0B21-1507-6305-9D673732222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name="Slide1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45F88-35A7-D346-BB07-AD6237FDF841}"/>
              </a:ext>
            </a:extLst>
          </p:cNvPr>
          <p:cNvSpPr txBox="1">
            <a:spLocks noGrp="1"/>
          </p:cNvSpPr>
          <p:nvPr>
            <p:ph type="title"/>
          </p:nvPr>
        </p:nvSpPr>
        <p:spPr/>
        <p:txBody>
          <a:bodyPr/>
          <a:lstStyle/>
          <a:p>
            <a:pPr lvl="0"/>
            <a:r>
              <a:rPr lang="en-GB" sz="1700" dirty="0"/>
              <a:t>TITUS</a:t>
            </a:r>
            <a:br>
              <a:rPr lang="en-GB" sz="1700" dirty="0"/>
            </a:br>
            <a:r>
              <a:rPr lang="en-GB" sz="1700" dirty="0"/>
              <a:t> </a:t>
            </a:r>
            <a:r>
              <a:rPr lang="en-GB" sz="1700" dirty="0" err="1"/>
              <a:t>Plût</a:t>
            </a:r>
            <a:r>
              <a:rPr lang="en-GB" sz="1700" dirty="0"/>
              <a:t> au </a:t>
            </a:r>
            <a:r>
              <a:rPr lang="en-GB" sz="1700" dirty="0" err="1"/>
              <a:t>ciel</a:t>
            </a:r>
            <a:r>
              <a:rPr lang="en-GB" sz="1700" dirty="0"/>
              <a:t> </a:t>
            </a:r>
            <a:r>
              <a:rPr lang="en-GB" sz="1700" dirty="0" err="1"/>
              <a:t>que</a:t>
            </a:r>
            <a:r>
              <a:rPr lang="en-GB" sz="1700" dirty="0"/>
              <a:t> </a:t>
            </a:r>
            <a:r>
              <a:rPr lang="en-GB" sz="1700" dirty="0" err="1"/>
              <a:t>mon</a:t>
            </a:r>
            <a:r>
              <a:rPr lang="en-GB" sz="1700" dirty="0"/>
              <a:t> </a:t>
            </a:r>
            <a:r>
              <a:rPr lang="en-GB" sz="1700" dirty="0" err="1"/>
              <a:t>père</a:t>
            </a:r>
            <a:r>
              <a:rPr lang="en-GB" sz="1700" dirty="0"/>
              <a:t>, </a:t>
            </a:r>
            <a:r>
              <a:rPr lang="en-GB" sz="1700" dirty="0" err="1"/>
              <a:t>hélas</a:t>
            </a:r>
            <a:r>
              <a:rPr lang="en-GB" sz="1700" dirty="0"/>
              <a:t> ! </a:t>
            </a:r>
            <a:r>
              <a:rPr lang="en-GB" sz="1700" dirty="0" err="1"/>
              <a:t>vécût</a:t>
            </a:r>
            <a:r>
              <a:rPr lang="en-GB" sz="1700" dirty="0"/>
              <a:t> encore !</a:t>
            </a:r>
            <a:br>
              <a:rPr lang="en-GB" sz="1700" dirty="0"/>
            </a:br>
            <a:r>
              <a:rPr lang="en-GB" sz="1700" dirty="0"/>
              <a:t> </a:t>
            </a:r>
            <a:r>
              <a:rPr lang="en-GB" sz="1700" dirty="0" err="1"/>
              <a:t>Que</a:t>
            </a:r>
            <a:r>
              <a:rPr lang="en-GB" sz="1700" dirty="0"/>
              <a:t> je </a:t>
            </a:r>
            <a:r>
              <a:rPr lang="en-GB" sz="1700" dirty="0" err="1"/>
              <a:t>vivais</a:t>
            </a:r>
            <a:r>
              <a:rPr lang="en-GB" sz="1700" dirty="0"/>
              <a:t> </a:t>
            </a:r>
            <a:r>
              <a:rPr lang="en-GB" sz="1700" dirty="0" err="1"/>
              <a:t>heureux</a:t>
            </a:r>
            <a:r>
              <a:rPr lang="en-GB" sz="1700" dirty="0"/>
              <a:t> !</a:t>
            </a:r>
            <a:br>
              <a:rPr lang="en-GB" sz="1700" dirty="0"/>
            </a:br>
            <a:r>
              <a:rPr lang="en-GB" sz="1700" dirty="0"/>
              <a:t>BÉRÉNICE</a:t>
            </a:r>
            <a:br>
              <a:rPr lang="en-GB" sz="1700" dirty="0"/>
            </a:br>
            <a:r>
              <a:rPr lang="en-GB" sz="1700" dirty="0"/>
              <a:t>                                         </a:t>
            </a:r>
            <a:r>
              <a:rPr lang="en-GB" sz="1700" dirty="0" err="1"/>
              <a:t>Seigneur</a:t>
            </a:r>
            <a:r>
              <a:rPr lang="en-GB" sz="1700" dirty="0"/>
              <a:t>, </a:t>
            </a:r>
            <a:r>
              <a:rPr lang="en-GB" sz="1700" dirty="0" err="1"/>
              <a:t>tous</a:t>
            </a:r>
            <a:r>
              <a:rPr lang="en-GB" sz="1700" dirty="0"/>
              <a:t> </a:t>
            </a:r>
            <a:r>
              <a:rPr lang="en-GB" sz="1700" dirty="0" err="1"/>
              <a:t>ces</a:t>
            </a:r>
            <a:r>
              <a:rPr lang="en-GB" sz="1700" dirty="0"/>
              <a:t> regrets</a:t>
            </a:r>
            <a:br>
              <a:rPr lang="en-GB" sz="1700" dirty="0"/>
            </a:br>
            <a:r>
              <a:rPr lang="en-GB" sz="1700" dirty="0"/>
              <a:t> De </a:t>
            </a:r>
            <a:r>
              <a:rPr lang="en-GB" sz="1700" dirty="0" err="1"/>
              <a:t>votre</a:t>
            </a:r>
            <a:r>
              <a:rPr lang="en-GB" sz="1700" dirty="0"/>
              <a:t> </a:t>
            </a:r>
            <a:r>
              <a:rPr lang="en-GB" sz="1700" dirty="0" err="1"/>
              <a:t>piété</a:t>
            </a:r>
            <a:r>
              <a:rPr lang="en-GB" sz="1700" dirty="0"/>
              <a:t> </a:t>
            </a:r>
            <a:r>
              <a:rPr lang="en-GB" sz="1700" dirty="0" err="1"/>
              <a:t>sont</a:t>
            </a:r>
            <a:r>
              <a:rPr lang="en-GB" sz="1700" dirty="0"/>
              <a:t> de </a:t>
            </a:r>
            <a:r>
              <a:rPr lang="en-GB" sz="1700" dirty="0" err="1"/>
              <a:t>justes</a:t>
            </a:r>
            <a:r>
              <a:rPr lang="en-GB" sz="1700" dirty="0"/>
              <a:t> </a:t>
            </a:r>
            <a:r>
              <a:rPr lang="en-GB" sz="1700" dirty="0" err="1"/>
              <a:t>effets</a:t>
            </a:r>
            <a:r>
              <a:rPr lang="en-GB" sz="1700" dirty="0"/>
              <a:t>.</a:t>
            </a:r>
            <a:br>
              <a:rPr lang="en-GB" sz="1700" dirty="0"/>
            </a:br>
            <a:r>
              <a:rPr lang="en-GB" sz="1700" dirty="0"/>
              <a:t> </a:t>
            </a:r>
            <a:r>
              <a:rPr lang="en-GB" sz="1700" dirty="0" err="1"/>
              <a:t>Mais</a:t>
            </a:r>
            <a:r>
              <a:rPr lang="en-GB" sz="1700" dirty="0"/>
              <a:t> </a:t>
            </a:r>
            <a:r>
              <a:rPr lang="en-GB" sz="1700" dirty="0" err="1"/>
              <a:t>vos</a:t>
            </a:r>
            <a:r>
              <a:rPr lang="en-GB" sz="1700" dirty="0"/>
              <a:t> </a:t>
            </a:r>
            <a:r>
              <a:rPr lang="en-GB" sz="1700" dirty="0" err="1"/>
              <a:t>pleurs</a:t>
            </a:r>
            <a:r>
              <a:rPr lang="en-GB" sz="1700" dirty="0"/>
              <a:t> </a:t>
            </a:r>
            <a:r>
              <a:rPr lang="en-GB" sz="1700" dirty="0" err="1"/>
              <a:t>ont</a:t>
            </a:r>
            <a:r>
              <a:rPr lang="en-GB" sz="1700" dirty="0"/>
              <a:t> </a:t>
            </a:r>
            <a:r>
              <a:rPr lang="en-GB" sz="1700" dirty="0" err="1"/>
              <a:t>assez</a:t>
            </a:r>
            <a:r>
              <a:rPr lang="en-GB" sz="1700" dirty="0"/>
              <a:t> </a:t>
            </a:r>
            <a:r>
              <a:rPr lang="en-GB" sz="1700" dirty="0" err="1"/>
              <a:t>honoré</a:t>
            </a:r>
            <a:r>
              <a:rPr lang="en-GB" sz="1700" dirty="0"/>
              <a:t> </a:t>
            </a:r>
            <a:r>
              <a:rPr lang="en-GB" sz="1700" dirty="0" err="1"/>
              <a:t>sa</a:t>
            </a:r>
            <a:r>
              <a:rPr lang="en-GB" sz="1700" dirty="0"/>
              <a:t> </a:t>
            </a:r>
            <a:r>
              <a:rPr lang="en-GB" sz="1700" dirty="0" err="1"/>
              <a:t>mémoire</a:t>
            </a:r>
            <a:r>
              <a:rPr lang="en-GB" sz="1700" dirty="0"/>
              <a:t>,</a:t>
            </a:r>
            <a:br>
              <a:rPr lang="en-GB" sz="1700" dirty="0"/>
            </a:br>
            <a:r>
              <a:rPr lang="en-GB" sz="1700" dirty="0"/>
              <a:t> </a:t>
            </a:r>
            <a:r>
              <a:rPr lang="en-GB" sz="1700" dirty="0" err="1"/>
              <a:t>Vous</a:t>
            </a:r>
            <a:r>
              <a:rPr lang="en-GB" sz="1700" dirty="0"/>
              <a:t> </a:t>
            </a:r>
            <a:r>
              <a:rPr lang="en-GB" sz="1700" dirty="0" err="1"/>
              <a:t>devez</a:t>
            </a:r>
            <a:r>
              <a:rPr lang="en-GB" sz="1700" dirty="0"/>
              <a:t> </a:t>
            </a:r>
            <a:r>
              <a:rPr lang="en-GB" sz="1700" dirty="0" err="1"/>
              <a:t>d’autres</a:t>
            </a:r>
            <a:r>
              <a:rPr lang="en-GB" sz="1700" dirty="0"/>
              <a:t> </a:t>
            </a:r>
            <a:r>
              <a:rPr lang="en-GB" sz="1700" dirty="0" err="1"/>
              <a:t>soins</a:t>
            </a:r>
            <a:r>
              <a:rPr lang="en-GB" sz="1700" dirty="0"/>
              <a:t> à Rome, à </a:t>
            </a:r>
            <a:r>
              <a:rPr lang="en-GB" sz="1700" dirty="0" err="1"/>
              <a:t>votre</a:t>
            </a:r>
            <a:r>
              <a:rPr lang="en-GB" sz="1700" dirty="0"/>
              <a:t> </a:t>
            </a:r>
            <a:r>
              <a:rPr lang="en-GB" sz="1700" dirty="0" err="1"/>
              <a:t>gloire</a:t>
            </a:r>
            <a:r>
              <a:rPr lang="en-GB" sz="1700" dirty="0"/>
              <a:t>.    </a:t>
            </a:r>
          </a:p>
        </p:txBody>
      </p:sp>
      <p:sp>
        <p:nvSpPr>
          <p:cNvPr id="3" name="Text Placeholder 2">
            <a:extLst>
              <a:ext uri="{FF2B5EF4-FFF2-40B4-BE49-F238E27FC236}">
                <a16:creationId xmlns:a16="http://schemas.microsoft.com/office/drawing/2014/main" id="{B5F4211B-9F31-3F43-9F9C-2D4CBC7DFB0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268BA33-849D-2D4D-9AAA-17062C875DF0}"/>
              </a:ext>
            </a:extLst>
          </p:cNvPr>
          <p:cNvSpPr/>
          <p:nvPr/>
        </p:nvSpPr>
        <p:spPr>
          <a:xfrm>
            <a:off x="0" y="0"/>
            <a:ext cx="4831822"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wish to heaven my father were still alive!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happy I was then!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Sir, this regret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comes rightly from your filial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you have paid your due in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owe other efforts to Rome, and to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fame. </a:t>
            </a:r>
          </a:p>
        </p:txBody>
      </p:sp>
      <p:pic>
        <p:nvPicPr>
          <p:cNvPr id="5" name="Picture 4" descr="A person with long hair and a black robe&#10;&#10;Description automatically generated">
            <a:extLst>
              <a:ext uri="{FF2B5EF4-FFF2-40B4-BE49-F238E27FC236}">
                <a16:creationId xmlns:a16="http://schemas.microsoft.com/office/drawing/2014/main" id="{A0164A58-5418-866C-CDAD-7FDCE0C4E36A}"/>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name="Slide1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C960E-A49C-9247-AEE3-4C90226D1E40}"/>
              </a:ext>
            </a:extLst>
          </p:cNvPr>
          <p:cNvSpPr txBox="1">
            <a:spLocks noGrp="1"/>
          </p:cNvSpPr>
          <p:nvPr>
            <p:ph type="title"/>
          </p:nvPr>
        </p:nvSpPr>
        <p:spPr/>
        <p:txBody>
          <a:bodyPr/>
          <a:lstStyle/>
          <a:p>
            <a:pPr lvl="0"/>
            <a:r>
              <a:rPr lang="en-GB" sz="1700" dirty="0"/>
              <a:t> De </a:t>
            </a:r>
            <a:r>
              <a:rPr lang="en-GB" sz="1700" dirty="0" err="1"/>
              <a:t>mon</a:t>
            </a:r>
            <a:r>
              <a:rPr lang="en-GB" sz="1700" dirty="0"/>
              <a:t> </a:t>
            </a:r>
            <a:r>
              <a:rPr lang="en-GB" sz="1700" dirty="0" err="1"/>
              <a:t>propre</a:t>
            </a:r>
            <a:r>
              <a:rPr lang="en-GB" sz="1700" dirty="0"/>
              <a:t> </a:t>
            </a:r>
            <a:r>
              <a:rPr lang="en-GB" sz="1700" dirty="0" err="1"/>
              <a:t>intérêt</a:t>
            </a:r>
            <a:r>
              <a:rPr lang="en-GB" sz="1700" dirty="0"/>
              <a:t>, je </a:t>
            </a:r>
            <a:r>
              <a:rPr lang="en-GB" sz="1700" dirty="0" err="1"/>
              <a:t>n’ose</a:t>
            </a:r>
            <a:r>
              <a:rPr lang="en-GB" sz="1700" dirty="0"/>
              <a:t> </a:t>
            </a:r>
            <a:r>
              <a:rPr lang="en-GB" sz="1700" dirty="0" err="1"/>
              <a:t>vous</a:t>
            </a:r>
            <a:r>
              <a:rPr lang="en-GB" sz="1700" dirty="0"/>
              <a:t> </a:t>
            </a:r>
            <a:r>
              <a:rPr lang="en-GB" sz="1700" dirty="0" err="1"/>
              <a:t>parler</a:t>
            </a:r>
            <a:r>
              <a:rPr lang="en-GB" sz="1700" dirty="0"/>
              <a:t>.   </a:t>
            </a:r>
            <a:br>
              <a:rPr lang="en-GB" sz="1700" dirty="0"/>
            </a:br>
            <a:r>
              <a:rPr lang="en-GB" sz="1700" dirty="0"/>
              <a:t> </a:t>
            </a:r>
            <a:r>
              <a:rPr lang="en-GB" sz="1700" dirty="0" err="1"/>
              <a:t>Vous</a:t>
            </a:r>
            <a:r>
              <a:rPr lang="en-GB" sz="1700" dirty="0"/>
              <a:t> </a:t>
            </a:r>
            <a:r>
              <a:rPr lang="en-GB" sz="1700" dirty="0" err="1"/>
              <a:t>regrettez</a:t>
            </a:r>
            <a:r>
              <a:rPr lang="en-GB" sz="1700" dirty="0"/>
              <a:t> un </a:t>
            </a:r>
            <a:r>
              <a:rPr lang="en-GB" sz="1700" dirty="0" err="1"/>
              <a:t>père</a:t>
            </a:r>
            <a:r>
              <a:rPr lang="en-GB" sz="1700" dirty="0"/>
              <a:t> ; </a:t>
            </a:r>
            <a:r>
              <a:rPr lang="en-GB" sz="1700" dirty="0" err="1"/>
              <a:t>hélas</a:t>
            </a:r>
            <a:r>
              <a:rPr lang="en-GB" sz="1700" dirty="0"/>
              <a:t> ! </a:t>
            </a:r>
            <a:r>
              <a:rPr lang="en-GB" sz="1700" dirty="0" err="1"/>
              <a:t>faibles</a:t>
            </a:r>
            <a:r>
              <a:rPr lang="en-GB" sz="1700" dirty="0"/>
              <a:t> </a:t>
            </a:r>
            <a:r>
              <a:rPr lang="en-GB" sz="1700" dirty="0" err="1"/>
              <a:t>douleurs</a:t>
            </a:r>
            <a:r>
              <a:rPr lang="en-GB" sz="1700" dirty="0"/>
              <a:t> !</a:t>
            </a:r>
            <a:br>
              <a:rPr lang="en-GB" sz="1700" dirty="0"/>
            </a:br>
            <a:r>
              <a:rPr lang="en-GB" sz="1700" dirty="0"/>
              <a:t> Et </a:t>
            </a:r>
            <a:r>
              <a:rPr lang="en-GB" sz="1700" dirty="0" err="1"/>
              <a:t>moi</a:t>
            </a:r>
            <a:r>
              <a:rPr lang="en-GB" sz="1700" dirty="0"/>
              <a:t> (</a:t>
            </a:r>
            <a:r>
              <a:rPr lang="en-GB" sz="1700" dirty="0" err="1"/>
              <a:t>ce</a:t>
            </a:r>
            <a:r>
              <a:rPr lang="en-GB" sz="1700" dirty="0"/>
              <a:t> souvenir me fait </a:t>
            </a:r>
            <a:r>
              <a:rPr lang="en-GB" sz="1700" dirty="0" err="1"/>
              <a:t>frémir</a:t>
            </a:r>
            <a:r>
              <a:rPr lang="en-GB" sz="1700" dirty="0"/>
              <a:t> encore),</a:t>
            </a:r>
            <a:br>
              <a:rPr lang="en-GB" sz="1700" dirty="0"/>
            </a:br>
            <a:r>
              <a:rPr lang="en-GB" sz="1700" dirty="0"/>
              <a:t> On </a:t>
            </a:r>
            <a:r>
              <a:rPr lang="en-GB" sz="1700" dirty="0" err="1"/>
              <a:t>voulait</a:t>
            </a:r>
            <a:r>
              <a:rPr lang="en-GB" sz="1700" dirty="0"/>
              <a:t> </a:t>
            </a:r>
            <a:r>
              <a:rPr lang="en-GB" sz="1700" dirty="0" err="1"/>
              <a:t>m’arracher</a:t>
            </a:r>
            <a:r>
              <a:rPr lang="en-GB" sz="1700" dirty="0"/>
              <a:t> de tout </a:t>
            </a:r>
            <a:r>
              <a:rPr lang="en-GB" sz="1700" dirty="0" err="1"/>
              <a:t>ce</a:t>
            </a:r>
            <a:r>
              <a:rPr lang="en-GB" sz="1700" dirty="0"/>
              <a:t> que </a:t>
            </a:r>
            <a:r>
              <a:rPr lang="en-GB" sz="1700" dirty="0" err="1"/>
              <a:t>j’adore</a:t>
            </a:r>
            <a:r>
              <a:rPr lang="en-GB" sz="1700" dirty="0"/>
              <a:t> ;</a:t>
            </a:r>
            <a:br>
              <a:rPr lang="en-GB" sz="1700" dirty="0"/>
            </a:br>
            <a:r>
              <a:rPr lang="en-GB" sz="1700" dirty="0"/>
              <a:t> </a:t>
            </a:r>
            <a:r>
              <a:rPr lang="en-GB" sz="1700" dirty="0" err="1"/>
              <a:t>Moi</a:t>
            </a:r>
            <a:r>
              <a:rPr lang="en-GB" sz="1700" dirty="0"/>
              <a:t>, </a:t>
            </a:r>
            <a:r>
              <a:rPr lang="en-GB" sz="1700" dirty="0" err="1"/>
              <a:t>dont</a:t>
            </a:r>
            <a:r>
              <a:rPr lang="en-GB" sz="1700" dirty="0"/>
              <a:t> </a:t>
            </a:r>
            <a:r>
              <a:rPr lang="en-GB" sz="1700" dirty="0" err="1"/>
              <a:t>vous</a:t>
            </a:r>
            <a:r>
              <a:rPr lang="en-GB" sz="1700" dirty="0"/>
              <a:t> </a:t>
            </a:r>
            <a:r>
              <a:rPr lang="en-GB" sz="1700" dirty="0" err="1"/>
              <a:t>connaissez</a:t>
            </a:r>
            <a:r>
              <a:rPr lang="en-GB" sz="1700" dirty="0"/>
              <a:t> le trouble et le </a:t>
            </a:r>
            <a:r>
              <a:rPr lang="en-GB" sz="1700" dirty="0" err="1"/>
              <a:t>tourment</a:t>
            </a:r>
            <a:br>
              <a:rPr lang="en-GB" sz="1700" dirty="0"/>
            </a:br>
            <a:r>
              <a:rPr lang="en-GB" sz="1700" dirty="0"/>
              <a:t> </a:t>
            </a:r>
            <a:r>
              <a:rPr lang="en-GB" sz="1700" dirty="0" err="1"/>
              <a:t>Quand</a:t>
            </a:r>
            <a:r>
              <a:rPr lang="en-GB" sz="1700" dirty="0"/>
              <a:t> </a:t>
            </a:r>
            <a:r>
              <a:rPr lang="en-GB" sz="1700" dirty="0" err="1"/>
              <a:t>vous</a:t>
            </a:r>
            <a:r>
              <a:rPr lang="en-GB" sz="1700" dirty="0"/>
              <a:t> ne me </a:t>
            </a:r>
            <a:r>
              <a:rPr lang="en-GB" sz="1700" dirty="0" err="1"/>
              <a:t>quittez</a:t>
            </a:r>
            <a:r>
              <a:rPr lang="en-GB" sz="1700" dirty="0"/>
              <a:t> que pour </a:t>
            </a:r>
            <a:r>
              <a:rPr lang="en-GB" sz="1700" dirty="0" err="1"/>
              <a:t>quelque</a:t>
            </a:r>
            <a:r>
              <a:rPr lang="en-GB" sz="1700" dirty="0"/>
              <a:t> moment ;</a:t>
            </a:r>
            <a:br>
              <a:rPr lang="en-GB" sz="1700" dirty="0"/>
            </a:br>
            <a:r>
              <a:rPr lang="en-GB" sz="1700" dirty="0"/>
              <a:t> </a:t>
            </a:r>
            <a:r>
              <a:rPr lang="en-GB" sz="1700" dirty="0" err="1"/>
              <a:t>Moi</a:t>
            </a:r>
            <a:r>
              <a:rPr lang="en-GB" sz="1700" dirty="0"/>
              <a:t>, qui </a:t>
            </a:r>
            <a:r>
              <a:rPr lang="en-GB" sz="1700" dirty="0" err="1"/>
              <a:t>mourrais</a:t>
            </a:r>
            <a:r>
              <a:rPr lang="en-GB" sz="1700" dirty="0"/>
              <a:t> le jour </a:t>
            </a:r>
            <a:r>
              <a:rPr lang="en-GB" sz="1700" dirty="0" err="1"/>
              <a:t>qu’on</a:t>
            </a:r>
            <a:r>
              <a:rPr lang="en-GB" sz="1700" dirty="0"/>
              <a:t> </a:t>
            </a:r>
            <a:r>
              <a:rPr lang="en-GB" sz="1700" dirty="0" err="1"/>
              <a:t>voudrait</a:t>
            </a:r>
            <a:r>
              <a:rPr lang="en-GB" sz="1700" dirty="0"/>
              <a:t> </a:t>
            </a:r>
            <a:r>
              <a:rPr lang="en-GB" sz="1700" dirty="0" err="1"/>
              <a:t>m’interdire</a:t>
            </a:r>
            <a:br>
              <a:rPr lang="en-GB" sz="1700" dirty="0"/>
            </a:br>
            <a:r>
              <a:rPr lang="en-GB" sz="1700" dirty="0"/>
              <a:t> De </a:t>
            </a:r>
            <a:r>
              <a:rPr lang="en-GB" sz="1700" dirty="0" err="1"/>
              <a:t>vous</a:t>
            </a:r>
            <a:r>
              <a:rPr lang="en-GB" sz="1700" dirty="0"/>
              <a:t>…     </a:t>
            </a:r>
          </a:p>
        </p:txBody>
      </p:sp>
      <p:sp>
        <p:nvSpPr>
          <p:cNvPr id="3" name="Text Placeholder 2">
            <a:extLst>
              <a:ext uri="{FF2B5EF4-FFF2-40B4-BE49-F238E27FC236}">
                <a16:creationId xmlns:a16="http://schemas.microsoft.com/office/drawing/2014/main" id="{13EBC41B-620F-CF4B-AC47-DF5C3FEBC1D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4452DD2-05DD-D041-9717-4B89A47E0335}"/>
              </a:ext>
            </a:extLst>
          </p:cNvPr>
          <p:cNvSpPr/>
          <p:nvPr/>
        </p:nvSpPr>
        <p:spPr>
          <a:xfrm>
            <a:off x="-1" y="0"/>
            <a:ext cx="5008605"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dare not press my own claims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mourn a father: that's a feeble grief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while I (the thought still makes me tremble)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was nearly torn away from the one I adore.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know what pain and sorrow I endure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you are absent only for a moment.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I were forced to leave you, I would die.</a:t>
            </a:r>
          </a:p>
        </p:txBody>
      </p:sp>
      <p:pic>
        <p:nvPicPr>
          <p:cNvPr id="5" name="Picture 4" descr="A painting of a person in a blue dress&#10;&#10;Description automatically generated">
            <a:extLst>
              <a:ext uri="{FF2B5EF4-FFF2-40B4-BE49-F238E27FC236}">
                <a16:creationId xmlns:a16="http://schemas.microsoft.com/office/drawing/2014/main" id="{CBEF1A1C-27A1-42F1-B749-8ABB92850C87}"/>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4687EF-12E3-B447-AA5A-3C7B6AD13452}"/>
              </a:ext>
            </a:extLst>
          </p:cNvPr>
          <p:cNvSpPr txBox="1">
            <a:spLocks noGrp="1"/>
          </p:cNvSpPr>
          <p:nvPr>
            <p:ph type="body" idx="1"/>
          </p:nvPr>
        </p:nvSpPr>
        <p:spPr/>
        <p:txBody>
          <a:bodyPr>
            <a:normAutofit fontScale="25000" lnSpcReduction="20000"/>
          </a:bodyPr>
          <a:lstStyle/>
          <a:p>
            <a:endParaRPr lang="en-US"/>
          </a:p>
        </p:txBody>
      </p:sp>
      <p:sp>
        <p:nvSpPr>
          <p:cNvPr id="5" name="TextBox 4">
            <a:extLst>
              <a:ext uri="{FF2B5EF4-FFF2-40B4-BE49-F238E27FC236}">
                <a16:creationId xmlns:a16="http://schemas.microsoft.com/office/drawing/2014/main" id="{2D6EE4CE-0803-B0B7-9B32-DAE0B50AA527}"/>
              </a:ext>
            </a:extLst>
          </p:cNvPr>
          <p:cNvSpPr txBox="1"/>
          <p:nvPr/>
        </p:nvSpPr>
        <p:spPr>
          <a:xfrm>
            <a:off x="1486128" y="1423686"/>
            <a:ext cx="1639616" cy="584775"/>
          </a:xfrm>
          <a:prstGeom prst="rect">
            <a:avLst/>
          </a:prstGeom>
          <a:noFill/>
        </p:spPr>
        <p:txBody>
          <a:bodyPr wrap="none" rtlCol="0">
            <a:spAutoFit/>
          </a:bodyPr>
          <a:lstStyle/>
          <a:p>
            <a:r>
              <a:rPr lang="en-US" sz="3200" dirty="0" err="1">
                <a:solidFill>
                  <a:srgbClr val="FFFF00"/>
                </a:solidFill>
              </a:rPr>
              <a:t>Bérénice</a:t>
            </a:r>
            <a:endParaRPr lang="en-US" sz="3200" dirty="0">
              <a:solidFill>
                <a:srgbClr val="FFFF00"/>
              </a:solidFill>
            </a:endParaRPr>
          </a:p>
        </p:txBody>
      </p:sp>
      <p:pic>
        <p:nvPicPr>
          <p:cNvPr id="7" name="Picture 6" descr="A book with a picture of a person and a window&#10;&#10;Description automatically generated">
            <a:extLst>
              <a:ext uri="{FF2B5EF4-FFF2-40B4-BE49-F238E27FC236}">
                <a16:creationId xmlns:a16="http://schemas.microsoft.com/office/drawing/2014/main" id="{67D8778B-46A2-1496-45AE-36E4571A3B9E}"/>
              </a:ext>
            </a:extLst>
          </p:cNvPr>
          <p:cNvPicPr>
            <a:picLocks noChangeAspect="1"/>
          </p:cNvPicPr>
          <p:nvPr/>
        </p:nvPicPr>
        <p:blipFill rotWithShape="1">
          <a:blip r:embed="rId3"/>
          <a:srcRect l="29547" t="24197" r="32320" b="31460"/>
          <a:stretch/>
        </p:blipFill>
        <p:spPr>
          <a:xfrm>
            <a:off x="6018257" y="0"/>
            <a:ext cx="2431262" cy="4508824"/>
          </a:xfrm>
          <a:prstGeom prst="rect">
            <a:avLst/>
          </a:prstGeom>
        </p:spPr>
      </p:pic>
    </p:spTree>
    <p:extLst>
      <p:ext uri="{BB962C8B-B14F-4D97-AF65-F5344CB8AC3E}">
        <p14:creationId xmlns:p14="http://schemas.microsoft.com/office/powerpoint/2010/main" val="316550065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3A7ED-F10B-6F46-937F-24ED26349E46}"/>
              </a:ext>
            </a:extLst>
          </p:cNvPr>
          <p:cNvSpPr txBox="1">
            <a:spLocks noGrp="1"/>
          </p:cNvSpPr>
          <p:nvPr>
            <p:ph type="title"/>
          </p:nvPr>
        </p:nvSpPr>
        <p:spPr/>
        <p:txBody>
          <a:bodyPr/>
          <a:lstStyle/>
          <a:p>
            <a:pPr lvl="0"/>
            <a:r>
              <a:rPr lang="en-GB" dirty="0"/>
              <a:t>TITUS</a:t>
            </a:r>
            <a:br>
              <a:rPr lang="en-GB" dirty="0"/>
            </a:br>
            <a:r>
              <a:rPr lang="en-GB" dirty="0"/>
              <a:t>                 Madame, </a:t>
            </a:r>
            <a:r>
              <a:rPr lang="en-GB" dirty="0" err="1"/>
              <a:t>hélas</a:t>
            </a:r>
            <a:r>
              <a:rPr lang="en-GB" dirty="0"/>
              <a:t> ! que me </a:t>
            </a:r>
            <a:r>
              <a:rPr lang="en-GB" dirty="0" err="1"/>
              <a:t>venez-vous</a:t>
            </a:r>
            <a:r>
              <a:rPr lang="en-GB" dirty="0"/>
              <a:t> dire ?</a:t>
            </a:r>
            <a:br>
              <a:rPr lang="en-GB" dirty="0"/>
            </a:br>
            <a:r>
              <a:rPr lang="en-GB" dirty="0"/>
              <a:t> </a:t>
            </a:r>
            <a:r>
              <a:rPr lang="en-GB" dirty="0" err="1"/>
              <a:t>Quel</a:t>
            </a:r>
            <a:r>
              <a:rPr lang="en-GB" dirty="0"/>
              <a:t> temps </a:t>
            </a:r>
            <a:r>
              <a:rPr lang="en-GB" dirty="0" err="1"/>
              <a:t>choisissez-vous</a:t>
            </a:r>
            <a:r>
              <a:rPr lang="en-GB" dirty="0"/>
              <a:t> ? Ah ! de grâce </a:t>
            </a:r>
            <a:r>
              <a:rPr lang="en-GB" dirty="0" err="1"/>
              <a:t>arrêtez</a:t>
            </a:r>
            <a:r>
              <a:rPr lang="en-GB" dirty="0"/>
              <a:t>.</a:t>
            </a:r>
            <a:br>
              <a:rPr lang="en-GB" dirty="0"/>
            </a:br>
            <a:r>
              <a:rPr lang="en-GB" dirty="0"/>
              <a:t> </a:t>
            </a:r>
            <a:r>
              <a:rPr lang="en-GB" dirty="0" err="1"/>
              <a:t>C’est</a:t>
            </a:r>
            <a:r>
              <a:rPr lang="en-GB" dirty="0"/>
              <a:t> trop pour un </a:t>
            </a:r>
            <a:r>
              <a:rPr lang="en-GB" dirty="0" err="1"/>
              <a:t>ingrat</a:t>
            </a:r>
            <a:r>
              <a:rPr lang="en-GB" dirty="0"/>
              <a:t> </a:t>
            </a:r>
            <a:r>
              <a:rPr lang="en-GB" dirty="0" err="1"/>
              <a:t>prodiguer</a:t>
            </a:r>
            <a:r>
              <a:rPr lang="en-GB" dirty="0"/>
              <a:t> </a:t>
            </a:r>
            <a:r>
              <a:rPr lang="en-GB" dirty="0" err="1"/>
              <a:t>vos</a:t>
            </a:r>
            <a:r>
              <a:rPr lang="en-GB" dirty="0"/>
              <a:t> </a:t>
            </a:r>
            <a:r>
              <a:rPr lang="en-GB" dirty="0" err="1"/>
              <a:t>bontés</a:t>
            </a:r>
            <a:r>
              <a:rPr lang="en-GB" dirty="0"/>
              <a:t>.      </a:t>
            </a:r>
          </a:p>
        </p:txBody>
      </p:sp>
      <p:sp>
        <p:nvSpPr>
          <p:cNvPr id="3" name="Text Placeholder 2">
            <a:extLst>
              <a:ext uri="{FF2B5EF4-FFF2-40B4-BE49-F238E27FC236}">
                <a16:creationId xmlns:a16="http://schemas.microsoft.com/office/drawing/2014/main" id="{79D6B43E-0000-F04E-9159-395D8FF17C8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8DF74D2-18E1-6749-95B9-A05763893567}"/>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are you telling me, Madame?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a moment you have chosen! I beg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stop.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don't deserve your generosity. </a:t>
            </a:r>
          </a:p>
        </p:txBody>
      </p:sp>
      <p:pic>
        <p:nvPicPr>
          <p:cNvPr id="5" name="Picture 4" descr="A person with long hair and a black robe&#10;&#10;Description automatically generated">
            <a:extLst>
              <a:ext uri="{FF2B5EF4-FFF2-40B4-BE49-F238E27FC236}">
                <a16:creationId xmlns:a16="http://schemas.microsoft.com/office/drawing/2014/main" id="{92650540-2ABB-941B-8942-A683AE62E5F3}"/>
              </a:ext>
            </a:extLst>
          </p:cNvPr>
          <p:cNvPicPr>
            <a:picLocks noChangeAspect="1"/>
          </p:cNvPicPr>
          <p:nvPr/>
        </p:nvPicPr>
        <p:blipFill>
          <a:blip r:embed="rId2"/>
          <a:stretch>
            <a:fillRect/>
          </a:stretch>
        </p:blipFill>
        <p:spPr>
          <a:xfrm>
            <a:off x="7059486" y="0"/>
            <a:ext cx="2084514" cy="2442997"/>
          </a:xfrm>
          <a:prstGeom prst="rect">
            <a:avLst/>
          </a:prstGeom>
        </p:spPr>
      </p:pic>
    </p:spTree>
    <p:extLst>
      <p:ext uri="{BB962C8B-B14F-4D97-AF65-F5344CB8AC3E}">
        <p14:creationId xmlns:p14="http://schemas.microsoft.com/office/powerpoint/2010/main" val="34934022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name="Slide10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138F3-BA2D-3349-A62D-056CCA1B4189}"/>
              </a:ext>
            </a:extLst>
          </p:cNvPr>
          <p:cNvSpPr txBox="1">
            <a:spLocks noGrp="1"/>
          </p:cNvSpPr>
          <p:nvPr>
            <p:ph type="title"/>
          </p:nvPr>
        </p:nvSpPr>
        <p:spPr/>
        <p:txBody>
          <a:bodyPr/>
          <a:lstStyle/>
          <a:p>
            <a:pPr lvl="0"/>
            <a:r>
              <a:rPr lang="en-GB" dirty="0"/>
              <a:t>BÉRÉNICE</a:t>
            </a:r>
            <a:br>
              <a:rPr lang="en-GB" dirty="0"/>
            </a:br>
            <a:r>
              <a:rPr lang="en-GB" dirty="0"/>
              <a:t> Pour un </a:t>
            </a:r>
            <a:r>
              <a:rPr lang="en-GB" dirty="0" err="1"/>
              <a:t>ingrat</a:t>
            </a:r>
            <a:r>
              <a:rPr lang="en-GB" dirty="0"/>
              <a:t>, </a:t>
            </a:r>
            <a:r>
              <a:rPr lang="en-GB" dirty="0" err="1"/>
              <a:t>Seigneur</a:t>
            </a:r>
            <a:r>
              <a:rPr lang="en-GB" dirty="0"/>
              <a:t> ! Et le </a:t>
            </a:r>
            <a:r>
              <a:rPr lang="en-GB" dirty="0" err="1"/>
              <a:t>pouvez-vous</a:t>
            </a:r>
            <a:r>
              <a:rPr lang="en-GB" dirty="0"/>
              <a:t> </a:t>
            </a:r>
            <a:r>
              <a:rPr lang="en-GB" dirty="0" err="1"/>
              <a:t>être</a:t>
            </a:r>
            <a:r>
              <a:rPr lang="en-GB" dirty="0"/>
              <a:t> ?</a:t>
            </a:r>
            <a:br>
              <a:rPr lang="en-GB" dirty="0"/>
            </a:br>
            <a:r>
              <a:rPr lang="en-GB" dirty="0"/>
              <a:t> </a:t>
            </a:r>
            <a:r>
              <a:rPr lang="en-GB" dirty="0" err="1"/>
              <a:t>Ainsi</a:t>
            </a:r>
            <a:r>
              <a:rPr lang="en-GB" dirty="0"/>
              <a:t> </a:t>
            </a:r>
            <a:r>
              <a:rPr lang="en-GB" dirty="0" err="1"/>
              <a:t>donc</a:t>
            </a:r>
            <a:r>
              <a:rPr lang="en-GB" dirty="0"/>
              <a:t> </a:t>
            </a:r>
            <a:r>
              <a:rPr lang="en-GB" dirty="0" err="1"/>
              <a:t>mes</a:t>
            </a:r>
            <a:r>
              <a:rPr lang="en-GB" dirty="0"/>
              <a:t> </a:t>
            </a:r>
            <a:r>
              <a:rPr lang="en-GB" dirty="0" err="1"/>
              <a:t>bontés</a:t>
            </a:r>
            <a:r>
              <a:rPr lang="en-GB" dirty="0"/>
              <a:t> </a:t>
            </a:r>
            <a:r>
              <a:rPr lang="en-GB" dirty="0" err="1"/>
              <a:t>vous</a:t>
            </a:r>
            <a:r>
              <a:rPr lang="en-GB" dirty="0"/>
              <a:t> </a:t>
            </a:r>
            <a:r>
              <a:rPr lang="en-GB" dirty="0" err="1"/>
              <a:t>fatiguent</a:t>
            </a:r>
            <a:r>
              <a:rPr lang="en-GB" dirty="0"/>
              <a:t> </a:t>
            </a:r>
            <a:r>
              <a:rPr lang="en-GB" dirty="0" err="1"/>
              <a:t>peut-être</a:t>
            </a:r>
            <a:r>
              <a:rPr lang="en-GB" dirty="0"/>
              <a:t> ?</a:t>
            </a:r>
            <a:br>
              <a:rPr lang="en-GB" dirty="0"/>
            </a:br>
            <a:r>
              <a:rPr lang="en-GB" dirty="0"/>
              <a:t>TITUS</a:t>
            </a:r>
            <a:br>
              <a:rPr lang="en-GB" dirty="0"/>
            </a:br>
            <a:r>
              <a:rPr lang="en-GB" dirty="0"/>
              <a:t> Non, Madame. </a:t>
            </a:r>
            <a:r>
              <a:rPr lang="en-GB" dirty="0" err="1"/>
              <a:t>Jamais</a:t>
            </a:r>
            <a:r>
              <a:rPr lang="en-GB" dirty="0"/>
              <a:t>, </a:t>
            </a:r>
            <a:r>
              <a:rPr lang="en-GB" dirty="0" err="1"/>
              <a:t>puisqu’il</a:t>
            </a:r>
            <a:r>
              <a:rPr lang="en-GB" dirty="0"/>
              <a:t> </a:t>
            </a:r>
            <a:r>
              <a:rPr lang="en-GB" dirty="0" err="1"/>
              <a:t>faut</a:t>
            </a:r>
            <a:r>
              <a:rPr lang="en-GB" dirty="0"/>
              <a:t> </a:t>
            </a:r>
            <a:r>
              <a:rPr lang="en-GB" dirty="0" err="1"/>
              <a:t>vous</a:t>
            </a:r>
            <a:r>
              <a:rPr lang="en-GB" dirty="0"/>
              <a:t> </a:t>
            </a:r>
            <a:r>
              <a:rPr lang="en-GB" dirty="0" err="1"/>
              <a:t>parler</a:t>
            </a:r>
            <a:r>
              <a:rPr lang="en-GB" dirty="0"/>
              <a:t>,</a:t>
            </a:r>
            <a:br>
              <a:rPr lang="en-GB" dirty="0"/>
            </a:br>
            <a:r>
              <a:rPr lang="en-GB" dirty="0"/>
              <a:t> Mon </a:t>
            </a:r>
            <a:r>
              <a:rPr lang="en-GB" dirty="0" err="1"/>
              <a:t>cœur</a:t>
            </a:r>
            <a:r>
              <a:rPr lang="en-GB" dirty="0"/>
              <a:t> de plus de </a:t>
            </a:r>
            <a:r>
              <a:rPr lang="en-GB" dirty="0" err="1"/>
              <a:t>feux</a:t>
            </a:r>
            <a:r>
              <a:rPr lang="en-GB" dirty="0"/>
              <a:t> ne se </a:t>
            </a:r>
            <a:r>
              <a:rPr lang="en-GB" dirty="0" err="1"/>
              <a:t>sentit</a:t>
            </a:r>
            <a:r>
              <a:rPr lang="en-GB" dirty="0"/>
              <a:t> </a:t>
            </a:r>
            <a:r>
              <a:rPr lang="en-GB" dirty="0" err="1"/>
              <a:t>brûler</a:t>
            </a:r>
            <a:r>
              <a:rPr lang="en-GB" dirty="0"/>
              <a:t>.</a:t>
            </a:r>
            <a:br>
              <a:rPr lang="en-GB" dirty="0"/>
            </a:br>
            <a:r>
              <a:rPr lang="en-GB" dirty="0"/>
              <a:t> </a:t>
            </a:r>
            <a:r>
              <a:rPr lang="en-GB" dirty="0" err="1"/>
              <a:t>Mais</a:t>
            </a:r>
            <a:r>
              <a:rPr lang="en-GB" dirty="0"/>
              <a:t>…         </a:t>
            </a:r>
          </a:p>
        </p:txBody>
      </p:sp>
      <p:sp>
        <p:nvSpPr>
          <p:cNvPr id="3" name="Text Placeholder 2">
            <a:extLst>
              <a:ext uri="{FF2B5EF4-FFF2-40B4-BE49-F238E27FC236}">
                <a16:creationId xmlns:a16="http://schemas.microsoft.com/office/drawing/2014/main" id="{3993B4DD-FCA0-6241-8500-A6AD595E114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6997011-F518-E24F-97AC-8C4EDD9B2FAF}"/>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Don’t deserve it, Sir? Can that be true?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Perhaps you are tired of my </a:t>
            </a:r>
            <a:r>
              <a:rPr lang="en-US" sz="1800" b="1" i="0" u="none" strike="noStrike" kern="1200" cap="none" spc="0" baseline="0" dirty="0" err="1">
                <a:solidFill>
                  <a:srgbClr val="000000"/>
                </a:solidFill>
                <a:uFillTx/>
                <a:latin typeface="Cambria" pitchFamily="18"/>
              </a:rPr>
              <a:t>favour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Madame. I have to tell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never loved you more fiercely.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a:t>
            </a:r>
          </a:p>
        </p:txBody>
      </p:sp>
      <p:pic>
        <p:nvPicPr>
          <p:cNvPr id="5" name="Picture 4" descr="A painting of a person in a blue dress&#10;&#10;Description automatically generated">
            <a:extLst>
              <a:ext uri="{FF2B5EF4-FFF2-40B4-BE49-F238E27FC236}">
                <a16:creationId xmlns:a16="http://schemas.microsoft.com/office/drawing/2014/main" id="{91D8B9DF-039B-179A-9157-9CE20B95001C}"/>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name="Slide10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C7135-BC82-7643-A411-B57C62550DD9}"/>
              </a:ext>
            </a:extLst>
          </p:cNvPr>
          <p:cNvSpPr txBox="1">
            <a:spLocks noGrp="1"/>
          </p:cNvSpPr>
          <p:nvPr>
            <p:ph type="title"/>
          </p:nvPr>
        </p:nvSpPr>
        <p:spPr/>
        <p:txBody>
          <a:bodyPr>
            <a:normAutofit/>
          </a:bodyPr>
          <a:lstStyle/>
          <a:p>
            <a:pPr lvl="0"/>
            <a:r>
              <a:rPr lang="en-GB" sz="1700" dirty="0"/>
              <a:t>BÉRÉNICE</a:t>
            </a:r>
            <a:br>
              <a:rPr lang="en-GB" sz="1700" dirty="0"/>
            </a:br>
            <a:r>
              <a:rPr lang="en-GB" sz="1700" dirty="0"/>
              <a:t>           </a:t>
            </a:r>
            <a:r>
              <a:rPr lang="en-GB" sz="1700" dirty="0" err="1"/>
              <a:t>Achevez</a:t>
            </a:r>
            <a:r>
              <a:rPr lang="en-GB" sz="1700" dirty="0"/>
              <a:t>.</a:t>
            </a:r>
            <a:br>
              <a:rPr lang="en-GB" sz="1700" dirty="0"/>
            </a:br>
            <a:r>
              <a:rPr lang="en-GB" sz="1700" dirty="0"/>
              <a:t>TITUS             Hélas !</a:t>
            </a:r>
            <a:br>
              <a:rPr lang="en-GB" sz="1700" dirty="0"/>
            </a:br>
            <a:r>
              <a:rPr lang="en-GB" sz="1700" dirty="0"/>
              <a:t>BÉRÉNICE                  </a:t>
            </a:r>
            <a:r>
              <a:rPr lang="en-GB" sz="1700" dirty="0" err="1"/>
              <a:t>Parlez</a:t>
            </a:r>
            <a:r>
              <a:rPr lang="en-GB" sz="1700" dirty="0"/>
              <a:t>.</a:t>
            </a:r>
            <a:br>
              <a:rPr lang="en-GB" sz="1700" dirty="0"/>
            </a:br>
            <a:r>
              <a:rPr lang="en-GB" sz="1700" dirty="0"/>
              <a:t>TITUS                                      Rome… </a:t>
            </a:r>
            <a:r>
              <a:rPr lang="en-GB" sz="1700" dirty="0" err="1"/>
              <a:t>l’empire</a:t>
            </a:r>
            <a:r>
              <a:rPr lang="en-GB" sz="1700" dirty="0"/>
              <a:t>…</a:t>
            </a:r>
            <a:br>
              <a:rPr lang="en-GB" sz="1700" dirty="0"/>
            </a:br>
            <a:r>
              <a:rPr lang="en-GB" sz="1700" dirty="0"/>
              <a:t>BÉRÉNICE   Eh bien ?</a:t>
            </a:r>
            <a:br>
              <a:rPr lang="en-GB" sz="1700" dirty="0"/>
            </a:br>
            <a:r>
              <a:rPr lang="en-GB" sz="1700" dirty="0"/>
              <a:t>TITUS                      </a:t>
            </a:r>
            <a:r>
              <a:rPr lang="en-GB" sz="1700" dirty="0" err="1"/>
              <a:t>Sortons</a:t>
            </a:r>
            <a:r>
              <a:rPr lang="en-GB" sz="1700" dirty="0"/>
              <a:t>, Paulin ; je ne </a:t>
            </a:r>
            <a:r>
              <a:rPr lang="en-GB" sz="1700" dirty="0" err="1"/>
              <a:t>lui</a:t>
            </a:r>
            <a:r>
              <a:rPr lang="en-GB" sz="1700" dirty="0"/>
              <a:t> </a:t>
            </a:r>
            <a:r>
              <a:rPr lang="en-GB" sz="1700" dirty="0" err="1"/>
              <a:t>puis</a:t>
            </a:r>
            <a:r>
              <a:rPr lang="en-GB" sz="1700" dirty="0"/>
              <a:t> </a:t>
            </a:r>
            <a:r>
              <a:rPr lang="en-GB" sz="1700" dirty="0" err="1"/>
              <a:t>rien</a:t>
            </a:r>
            <a:r>
              <a:rPr lang="en-GB" sz="1700" dirty="0"/>
              <a:t> dire.     </a:t>
            </a:r>
          </a:p>
        </p:txBody>
      </p:sp>
      <p:sp>
        <p:nvSpPr>
          <p:cNvPr id="3" name="Text Placeholder 2">
            <a:extLst>
              <a:ext uri="{FF2B5EF4-FFF2-40B4-BE49-F238E27FC236}">
                <a16:creationId xmlns:a16="http://schemas.microsoft.com/office/drawing/2014/main" id="{55BD5934-FFBF-6445-AC1D-6DDCF1920F2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5AA74F8-9649-E84F-9C89-874CA8F410FB}"/>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Go 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Alas!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Speak!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Rome, the empire...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Well?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go, Paulin. I cannot speak to her.</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name="Slide10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27E3B-4105-154F-A14F-754534300B16}"/>
              </a:ext>
            </a:extLst>
          </p:cNvPr>
          <p:cNvSpPr txBox="1">
            <a:spLocks noGrp="1"/>
          </p:cNvSpPr>
          <p:nvPr>
            <p:ph type="title"/>
          </p:nvPr>
        </p:nvSpPr>
        <p:spPr/>
        <p:txBody>
          <a:bodyPr/>
          <a:lstStyle/>
          <a:p>
            <a:pPr lvl="0"/>
            <a:r>
              <a:rPr lang="en-GB" dirty="0"/>
              <a:t>BÉRÉNICE</a:t>
            </a:r>
            <a:br>
              <a:rPr lang="en-GB" dirty="0"/>
            </a:br>
            <a:r>
              <a:rPr lang="en-GB" dirty="0"/>
              <a:t> Quoi ! me quitter </a:t>
            </a:r>
            <a:r>
              <a:rPr lang="en-GB" dirty="0" err="1"/>
              <a:t>sitôt</a:t>
            </a:r>
            <a:r>
              <a:rPr lang="en-GB" dirty="0"/>
              <a:t>, et ne me dire </a:t>
            </a:r>
            <a:r>
              <a:rPr lang="en-GB" dirty="0" err="1"/>
              <a:t>rien</a:t>
            </a:r>
            <a:r>
              <a:rPr lang="en-GB" dirty="0"/>
              <a:t> ?</a:t>
            </a:r>
            <a:br>
              <a:rPr lang="en-GB" dirty="0"/>
            </a:br>
            <a:r>
              <a:rPr lang="en-GB" dirty="0"/>
              <a:t> </a:t>
            </a:r>
            <a:r>
              <a:rPr lang="en-GB" dirty="0" err="1"/>
              <a:t>Chère</a:t>
            </a:r>
            <a:r>
              <a:rPr lang="en-GB" dirty="0"/>
              <a:t> </a:t>
            </a:r>
            <a:r>
              <a:rPr lang="en-GB" dirty="0" err="1"/>
              <a:t>Phénice</a:t>
            </a:r>
            <a:r>
              <a:rPr lang="en-GB" dirty="0"/>
              <a:t>, </a:t>
            </a:r>
            <a:r>
              <a:rPr lang="en-GB" dirty="0" err="1"/>
              <a:t>hélas</a:t>
            </a:r>
            <a:r>
              <a:rPr lang="en-GB" dirty="0"/>
              <a:t> ! </a:t>
            </a:r>
            <a:r>
              <a:rPr lang="en-GB" dirty="0" err="1"/>
              <a:t>quel</a:t>
            </a:r>
            <a:r>
              <a:rPr lang="en-GB" dirty="0"/>
              <a:t> </a:t>
            </a:r>
            <a:r>
              <a:rPr lang="en-GB" dirty="0" err="1"/>
              <a:t>funeste</a:t>
            </a:r>
            <a:r>
              <a:rPr lang="en-GB" dirty="0"/>
              <a:t> </a:t>
            </a:r>
            <a:r>
              <a:rPr lang="en-GB" dirty="0" err="1"/>
              <a:t>entretien</a:t>
            </a:r>
            <a:r>
              <a:rPr lang="en-GB" dirty="0"/>
              <a:t> !</a:t>
            </a:r>
            <a:br>
              <a:rPr lang="en-GB" dirty="0"/>
            </a:br>
            <a:r>
              <a:rPr lang="en-GB" dirty="0"/>
              <a:t> </a:t>
            </a:r>
            <a:r>
              <a:rPr lang="en-GB" dirty="0" err="1"/>
              <a:t>Qu’ai</a:t>
            </a:r>
            <a:r>
              <a:rPr lang="en-GB" dirty="0"/>
              <a:t>-je fait ? Que </a:t>
            </a:r>
            <a:r>
              <a:rPr lang="en-GB" dirty="0" err="1"/>
              <a:t>veut-il</a:t>
            </a:r>
            <a:r>
              <a:rPr lang="en-GB" dirty="0"/>
              <a:t> ? et que </a:t>
            </a:r>
            <a:r>
              <a:rPr lang="en-GB" dirty="0" err="1"/>
              <a:t>dit</a:t>
            </a:r>
            <a:r>
              <a:rPr lang="en-GB" dirty="0"/>
              <a:t> </a:t>
            </a:r>
            <a:r>
              <a:rPr lang="en-GB" dirty="0" err="1"/>
              <a:t>ce</a:t>
            </a:r>
            <a:r>
              <a:rPr lang="en-GB" dirty="0"/>
              <a:t> silence ?   </a:t>
            </a:r>
            <a:br>
              <a:rPr lang="en-GB" dirty="0"/>
            </a:br>
            <a:r>
              <a:rPr lang="en-GB" dirty="0"/>
              <a:t> Il </a:t>
            </a:r>
            <a:r>
              <a:rPr lang="en-GB" dirty="0" err="1"/>
              <a:t>craint</a:t>
            </a:r>
            <a:r>
              <a:rPr lang="en-GB" dirty="0"/>
              <a:t> </a:t>
            </a:r>
            <a:r>
              <a:rPr lang="en-GB" dirty="0" err="1"/>
              <a:t>peut-être</a:t>
            </a:r>
            <a:r>
              <a:rPr lang="en-GB" dirty="0"/>
              <a:t>, </a:t>
            </a:r>
            <a:r>
              <a:rPr lang="en-GB" dirty="0" err="1"/>
              <a:t>il</a:t>
            </a:r>
            <a:r>
              <a:rPr lang="en-GB" dirty="0"/>
              <a:t> </a:t>
            </a:r>
            <a:r>
              <a:rPr lang="en-GB" dirty="0" err="1"/>
              <a:t>craint</a:t>
            </a:r>
            <a:r>
              <a:rPr lang="en-GB" dirty="0"/>
              <a:t> </a:t>
            </a:r>
            <a:r>
              <a:rPr lang="en-GB" dirty="0" err="1"/>
              <a:t>d’épouser</a:t>
            </a:r>
            <a:r>
              <a:rPr lang="en-GB" dirty="0"/>
              <a:t> </a:t>
            </a:r>
            <a:r>
              <a:rPr lang="en-GB" dirty="0" err="1"/>
              <a:t>une</a:t>
            </a:r>
            <a:r>
              <a:rPr lang="en-GB" dirty="0"/>
              <a:t> </a:t>
            </a:r>
            <a:r>
              <a:rPr lang="en-GB" dirty="0" err="1"/>
              <a:t>reine</a:t>
            </a:r>
            <a:r>
              <a:rPr lang="en-GB" dirty="0"/>
              <a:t>.     </a:t>
            </a:r>
          </a:p>
        </p:txBody>
      </p:sp>
      <p:sp>
        <p:nvSpPr>
          <p:cNvPr id="3" name="Text Placeholder 2">
            <a:extLst>
              <a:ext uri="{FF2B5EF4-FFF2-40B4-BE49-F238E27FC236}">
                <a16:creationId xmlns:a16="http://schemas.microsoft.com/office/drawing/2014/main" id="{3356FA32-9837-C747-8CAC-970C7A18AE4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5093938-4955-244F-BC79-67526E70FC70}"/>
              </a:ext>
            </a:extLst>
          </p:cNvPr>
          <p:cNvSpPr/>
          <p:nvPr/>
        </p:nvSpPr>
        <p:spPr>
          <a:xfrm>
            <a:off x="0" y="0"/>
            <a:ext cx="457200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Leave me so soon, and tell me</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nothing?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Dear </a:t>
            </a:r>
            <a:r>
              <a:rPr lang="en-US" sz="1800" b="1" i="0" u="none" strike="noStrike" kern="1200" cap="none" spc="0" baseline="0" dirty="0" err="1">
                <a:solidFill>
                  <a:srgbClr val="000000"/>
                </a:solidFill>
                <a:uFillTx/>
                <a:latin typeface="Cambria" pitchFamily="18"/>
              </a:rPr>
              <a:t>Phenice</a:t>
            </a:r>
            <a:r>
              <a:rPr lang="en-US" sz="1800" b="1" i="0" u="none" strike="noStrike" kern="1200" cap="none" spc="0" baseline="0" dirty="0">
                <a:solidFill>
                  <a:srgbClr val="000000"/>
                </a:solidFill>
                <a:uFillTx/>
                <a:latin typeface="Cambria" pitchFamily="18"/>
              </a:rPr>
              <a:t>, what a dreadful scene!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have I done? What does he mean?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Why this silence?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Perhaps he’s afraid, afraid of marrying a</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queen.</a:t>
            </a:r>
          </a:p>
        </p:txBody>
      </p:sp>
      <p:pic>
        <p:nvPicPr>
          <p:cNvPr id="5" name="Picture 4" descr="A painting of a person in a blue dress&#10;&#10;Description automatically generated">
            <a:extLst>
              <a:ext uri="{FF2B5EF4-FFF2-40B4-BE49-F238E27FC236}">
                <a16:creationId xmlns:a16="http://schemas.microsoft.com/office/drawing/2014/main" id="{65C055CB-74DA-BFC4-49D8-F53A14F0B041}"/>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name="Slide10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45C6E-8325-3541-B7B8-5A2B998F7F9A}"/>
              </a:ext>
            </a:extLst>
          </p:cNvPr>
          <p:cNvSpPr txBox="1">
            <a:spLocks noGrp="1"/>
          </p:cNvSpPr>
          <p:nvPr>
            <p:ph type="title"/>
          </p:nvPr>
        </p:nvSpPr>
        <p:spPr/>
        <p:txBody>
          <a:bodyPr/>
          <a:lstStyle/>
          <a:p>
            <a:pPr lvl="0"/>
            <a:r>
              <a:rPr lang="en-GB" dirty="0"/>
              <a:t> </a:t>
            </a:r>
            <a:r>
              <a:rPr lang="en-GB" dirty="0" err="1"/>
              <a:t>Hélas</a:t>
            </a:r>
            <a:r>
              <a:rPr lang="en-GB" dirty="0"/>
              <a:t> ! </a:t>
            </a:r>
            <a:r>
              <a:rPr lang="en-GB" dirty="0" err="1"/>
              <a:t>s’il</a:t>
            </a:r>
            <a:r>
              <a:rPr lang="en-GB" dirty="0"/>
              <a:t> </a:t>
            </a:r>
            <a:r>
              <a:rPr lang="en-GB" dirty="0" err="1"/>
              <a:t>était</a:t>
            </a:r>
            <a:r>
              <a:rPr lang="en-GB" dirty="0"/>
              <a:t> </a:t>
            </a:r>
            <a:r>
              <a:rPr lang="en-GB" dirty="0" err="1"/>
              <a:t>vrai</a:t>
            </a:r>
            <a:r>
              <a:rPr lang="en-GB" dirty="0"/>
              <a:t>… </a:t>
            </a:r>
            <a:r>
              <a:rPr lang="en-GB" dirty="0" err="1"/>
              <a:t>Mais</a:t>
            </a:r>
            <a:r>
              <a:rPr lang="en-GB" dirty="0"/>
              <a:t> non, </a:t>
            </a:r>
            <a:r>
              <a:rPr lang="en-GB" dirty="0" err="1"/>
              <a:t>il</a:t>
            </a:r>
            <a:r>
              <a:rPr lang="en-GB" dirty="0"/>
              <a:t> a cent </a:t>
            </a:r>
            <a:r>
              <a:rPr lang="en-GB" dirty="0" err="1"/>
              <a:t>fois</a:t>
            </a:r>
            <a:br>
              <a:rPr lang="en-GB" dirty="0"/>
            </a:br>
            <a:r>
              <a:rPr lang="en-GB" dirty="0"/>
              <a:t> </a:t>
            </a:r>
            <a:r>
              <a:rPr lang="en-GB" dirty="0" err="1"/>
              <a:t>Rassuré</a:t>
            </a:r>
            <a:r>
              <a:rPr lang="en-GB" dirty="0"/>
              <a:t> </a:t>
            </a:r>
            <a:r>
              <a:rPr lang="en-GB" dirty="0" err="1"/>
              <a:t>mon</a:t>
            </a:r>
            <a:r>
              <a:rPr lang="en-GB" dirty="0"/>
              <a:t> amour </a:t>
            </a:r>
            <a:r>
              <a:rPr lang="en-GB" dirty="0" err="1"/>
              <a:t>contre</a:t>
            </a:r>
            <a:r>
              <a:rPr lang="en-GB" dirty="0"/>
              <a:t> </a:t>
            </a:r>
            <a:r>
              <a:rPr lang="en-GB" dirty="0" err="1"/>
              <a:t>leurs</a:t>
            </a:r>
            <a:r>
              <a:rPr lang="en-GB" dirty="0"/>
              <a:t> </a:t>
            </a:r>
            <a:r>
              <a:rPr lang="en-GB" dirty="0" err="1"/>
              <a:t>dures</a:t>
            </a:r>
            <a:r>
              <a:rPr lang="en-GB" dirty="0"/>
              <a:t> </a:t>
            </a:r>
            <a:r>
              <a:rPr lang="en-GB" dirty="0" err="1"/>
              <a:t>lois</a:t>
            </a:r>
            <a:r>
              <a:rPr lang="en-GB" dirty="0"/>
              <a:t> ;</a:t>
            </a:r>
            <a:br>
              <a:rPr lang="en-GB" dirty="0"/>
            </a:br>
            <a:r>
              <a:rPr lang="en-GB" dirty="0"/>
              <a:t> Cent </a:t>
            </a:r>
            <a:r>
              <a:rPr lang="en-GB" dirty="0" err="1"/>
              <a:t>fois</a:t>
            </a:r>
            <a:r>
              <a:rPr lang="en-GB" dirty="0"/>
              <a:t>… Ah ! </a:t>
            </a:r>
            <a:r>
              <a:rPr lang="en-GB" dirty="0" err="1"/>
              <a:t>qu’il</a:t>
            </a:r>
            <a:r>
              <a:rPr lang="en-GB" dirty="0"/>
              <a:t> </a:t>
            </a:r>
            <a:r>
              <a:rPr lang="en-GB" dirty="0" err="1"/>
              <a:t>m’explique</a:t>
            </a:r>
            <a:r>
              <a:rPr lang="en-GB" dirty="0"/>
              <a:t> un silence </a:t>
            </a:r>
            <a:r>
              <a:rPr lang="en-GB" dirty="0" err="1"/>
              <a:t>si</a:t>
            </a:r>
            <a:r>
              <a:rPr lang="en-GB" dirty="0"/>
              <a:t> rude :</a:t>
            </a:r>
            <a:br>
              <a:rPr lang="en-GB" dirty="0"/>
            </a:br>
            <a:r>
              <a:rPr lang="en-GB" dirty="0"/>
              <a:t> Je ne respire pas </a:t>
            </a:r>
            <a:r>
              <a:rPr lang="en-GB" dirty="0" err="1"/>
              <a:t>dans</a:t>
            </a:r>
            <a:r>
              <a:rPr lang="en-GB" dirty="0"/>
              <a:t> </a:t>
            </a:r>
            <a:r>
              <a:rPr lang="en-GB" dirty="0" err="1"/>
              <a:t>cette</a:t>
            </a:r>
            <a:r>
              <a:rPr lang="en-GB" dirty="0"/>
              <a:t> incertitude.       </a:t>
            </a:r>
          </a:p>
        </p:txBody>
      </p:sp>
      <p:sp>
        <p:nvSpPr>
          <p:cNvPr id="3" name="Text Placeholder 2">
            <a:extLst>
              <a:ext uri="{FF2B5EF4-FFF2-40B4-BE49-F238E27FC236}">
                <a16:creationId xmlns:a16="http://schemas.microsoft.com/office/drawing/2014/main" id="{3D8CC982-B511-D941-B3C5-4A3B1446748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B7534C9-F320-CA4E-A0A9-FC498DC74242}"/>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Alas, if that is true! But no,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he’s always said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love would not suffer from harsh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Roman law.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Always — Oh, he must explain this brutal</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silence.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cannot live in this uncertainty. </a:t>
            </a:r>
          </a:p>
        </p:txBody>
      </p:sp>
      <p:pic>
        <p:nvPicPr>
          <p:cNvPr id="5" name="Picture 4" descr="A painting of a person in a blue dress&#10;&#10;Description automatically generated">
            <a:extLst>
              <a:ext uri="{FF2B5EF4-FFF2-40B4-BE49-F238E27FC236}">
                <a16:creationId xmlns:a16="http://schemas.microsoft.com/office/drawing/2014/main" id="{3321C8B2-73B0-FD28-46A3-82F78F46E140}"/>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name="Slide1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DF9D6-475E-9E46-BFF4-1816B8335F3F}"/>
              </a:ext>
            </a:extLst>
          </p:cNvPr>
          <p:cNvSpPr txBox="1">
            <a:spLocks noGrp="1"/>
          </p:cNvSpPr>
          <p:nvPr>
            <p:ph type="title"/>
          </p:nvPr>
        </p:nvSpPr>
        <p:spPr/>
        <p:txBody>
          <a:bodyPr/>
          <a:lstStyle/>
          <a:p>
            <a:pPr lvl="0"/>
            <a:r>
              <a:rPr lang="en-GB" dirty="0"/>
              <a:t> </a:t>
            </a:r>
            <a:r>
              <a:rPr lang="en-GB" dirty="0" err="1"/>
              <a:t>L’amour</a:t>
            </a:r>
            <a:r>
              <a:rPr lang="en-GB" dirty="0"/>
              <a:t> </a:t>
            </a:r>
            <a:r>
              <a:rPr lang="en-GB" dirty="0" err="1"/>
              <a:t>d’Antiochus</a:t>
            </a:r>
            <a:r>
              <a:rPr lang="en-GB" dirty="0"/>
              <a:t> </a:t>
            </a:r>
            <a:r>
              <a:rPr lang="en-GB" dirty="0" err="1"/>
              <a:t>l’a</a:t>
            </a:r>
            <a:r>
              <a:rPr lang="en-GB" dirty="0"/>
              <a:t> </a:t>
            </a:r>
            <a:r>
              <a:rPr lang="en-GB" dirty="0" err="1"/>
              <a:t>peut-être</a:t>
            </a:r>
            <a:r>
              <a:rPr lang="en-GB" dirty="0"/>
              <a:t> </a:t>
            </a:r>
            <a:r>
              <a:rPr lang="en-GB" dirty="0" err="1"/>
              <a:t>offensé</a:t>
            </a:r>
            <a:r>
              <a:rPr lang="en-GB" dirty="0"/>
              <a:t>.</a:t>
            </a:r>
            <a:br>
              <a:rPr lang="en-GB" dirty="0"/>
            </a:br>
            <a:r>
              <a:rPr lang="en-GB" dirty="0"/>
              <a:t> Il attend, </a:t>
            </a:r>
            <a:r>
              <a:rPr lang="en-GB" dirty="0" err="1"/>
              <a:t>m’a</a:t>
            </a:r>
            <a:r>
              <a:rPr lang="en-GB" dirty="0"/>
              <a:t>-t-on </a:t>
            </a:r>
            <a:r>
              <a:rPr lang="en-GB" dirty="0" err="1"/>
              <a:t>dit</a:t>
            </a:r>
            <a:r>
              <a:rPr lang="en-GB" dirty="0"/>
              <a:t>, le </a:t>
            </a:r>
            <a:r>
              <a:rPr lang="en-GB" dirty="0" err="1"/>
              <a:t>roi</a:t>
            </a:r>
            <a:r>
              <a:rPr lang="en-GB" dirty="0"/>
              <a:t> de </a:t>
            </a:r>
            <a:r>
              <a:rPr lang="en-GB" dirty="0" err="1"/>
              <a:t>Comagène</a:t>
            </a:r>
            <a:r>
              <a:rPr lang="en-GB" dirty="0"/>
              <a:t>.</a:t>
            </a:r>
            <a:br>
              <a:rPr lang="en-GB" dirty="0"/>
            </a:br>
            <a:r>
              <a:rPr lang="en-GB" dirty="0"/>
              <a:t> Ne </a:t>
            </a:r>
            <a:r>
              <a:rPr lang="en-GB" dirty="0" err="1"/>
              <a:t>cherchons</a:t>
            </a:r>
            <a:r>
              <a:rPr lang="en-GB" dirty="0"/>
              <a:t> point </a:t>
            </a:r>
            <a:r>
              <a:rPr lang="en-GB" dirty="0" err="1"/>
              <a:t>ailleurs</a:t>
            </a:r>
            <a:r>
              <a:rPr lang="en-GB" dirty="0"/>
              <a:t> le </a:t>
            </a:r>
            <a:r>
              <a:rPr lang="en-GB" dirty="0" err="1"/>
              <a:t>sujet</a:t>
            </a:r>
            <a:r>
              <a:rPr lang="en-GB" dirty="0"/>
              <a:t> de ma </a:t>
            </a:r>
            <a:r>
              <a:rPr lang="en-GB" dirty="0" err="1"/>
              <a:t>peine</a:t>
            </a:r>
            <a:r>
              <a:rPr lang="en-GB" dirty="0"/>
              <a:t>.</a:t>
            </a:r>
            <a:br>
              <a:rPr lang="en-GB" dirty="0"/>
            </a:br>
            <a:r>
              <a:rPr lang="en-GB" dirty="0"/>
              <a:t> Sans </a:t>
            </a:r>
            <a:r>
              <a:rPr lang="en-GB" dirty="0" err="1"/>
              <a:t>doute</a:t>
            </a:r>
            <a:r>
              <a:rPr lang="en-GB" dirty="0"/>
              <a:t> </a:t>
            </a:r>
            <a:r>
              <a:rPr lang="en-GB" dirty="0" err="1"/>
              <a:t>ce</a:t>
            </a:r>
            <a:r>
              <a:rPr lang="en-GB" dirty="0"/>
              <a:t> chagrin qui </a:t>
            </a:r>
            <a:r>
              <a:rPr lang="en-GB" dirty="0" err="1"/>
              <a:t>vient</a:t>
            </a:r>
            <a:r>
              <a:rPr lang="en-GB" dirty="0"/>
              <a:t> de </a:t>
            </a:r>
            <a:r>
              <a:rPr lang="en-GB" dirty="0" err="1"/>
              <a:t>m’alarmer</a:t>
            </a:r>
            <a:br>
              <a:rPr lang="en-GB" dirty="0"/>
            </a:br>
            <a:r>
              <a:rPr lang="en-GB" dirty="0"/>
              <a:t> </a:t>
            </a:r>
            <a:r>
              <a:rPr lang="en-GB" dirty="0" err="1"/>
              <a:t>N’est</a:t>
            </a:r>
            <a:r>
              <a:rPr lang="en-GB" dirty="0"/>
              <a:t> </a:t>
            </a:r>
            <a:r>
              <a:rPr lang="en-GB" dirty="0" err="1"/>
              <a:t>qu’un</a:t>
            </a:r>
            <a:r>
              <a:rPr lang="en-GB" dirty="0"/>
              <a:t> </a:t>
            </a:r>
            <a:r>
              <a:rPr lang="en-GB" dirty="0" err="1"/>
              <a:t>léger</a:t>
            </a:r>
            <a:r>
              <a:rPr lang="en-GB" dirty="0"/>
              <a:t> soupçon facile à </a:t>
            </a:r>
            <a:r>
              <a:rPr lang="en-GB" dirty="0" err="1"/>
              <a:t>désarmer</a:t>
            </a:r>
            <a:r>
              <a:rPr lang="en-GB" dirty="0"/>
              <a:t>.          </a:t>
            </a:r>
          </a:p>
        </p:txBody>
      </p:sp>
      <p:sp>
        <p:nvSpPr>
          <p:cNvPr id="3" name="Text Placeholder 2">
            <a:extLst>
              <a:ext uri="{FF2B5EF4-FFF2-40B4-BE49-F238E27FC236}">
                <a16:creationId xmlns:a16="http://schemas.microsoft.com/office/drawing/2014/main" id="{B33AD26C-AB9B-184B-BD01-6B856E43E1B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73B9731-6298-A443-85DA-0B0C109C7D49}"/>
              </a:ext>
            </a:extLst>
          </p:cNvPr>
          <p:cNvSpPr/>
          <p:nvPr/>
        </p:nvSpPr>
        <p:spPr>
          <a:xfrm>
            <a:off x="0" y="0"/>
            <a:ext cx="4572000" cy="233602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Perhaps Antiochus’s love offends him.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heard he was waiting for the king of</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Commagene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look no further for the source of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doubt this dark mood, which so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alarmed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comes from a slight suspicion easy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dispel. </a:t>
            </a:r>
          </a:p>
        </p:txBody>
      </p:sp>
      <p:pic>
        <p:nvPicPr>
          <p:cNvPr id="5" name="Picture 4" descr="A painting of a person in a blue dress&#10;&#10;Description automatically generated">
            <a:extLst>
              <a:ext uri="{FF2B5EF4-FFF2-40B4-BE49-F238E27FC236}">
                <a16:creationId xmlns:a16="http://schemas.microsoft.com/office/drawing/2014/main" id="{541AB958-7080-EF2C-A292-A1AACBC5C286}"/>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name="Slide1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9EDB4-BC77-7A47-861E-06EECC13A76E}"/>
              </a:ext>
            </a:extLst>
          </p:cNvPr>
          <p:cNvSpPr txBox="1">
            <a:spLocks noGrp="1"/>
          </p:cNvSpPr>
          <p:nvPr>
            <p:ph type="title"/>
          </p:nvPr>
        </p:nvSpPr>
        <p:spPr/>
        <p:txBody>
          <a:bodyPr/>
          <a:lstStyle/>
          <a:p>
            <a:pPr lvl="0"/>
            <a:r>
              <a:rPr lang="en-GB" dirty="0"/>
              <a:t> </a:t>
            </a:r>
            <a:r>
              <a:rPr lang="en-GB" dirty="0" err="1"/>
              <a:t>Allons</a:t>
            </a:r>
            <a:r>
              <a:rPr lang="en-GB" dirty="0"/>
              <a:t>, </a:t>
            </a:r>
            <a:r>
              <a:rPr lang="en-GB" dirty="0" err="1"/>
              <a:t>Phénice</a:t>
            </a:r>
            <a:r>
              <a:rPr lang="en-GB" dirty="0"/>
              <a:t>, un mot </a:t>
            </a:r>
            <a:r>
              <a:rPr lang="en-GB" dirty="0" err="1"/>
              <a:t>pourra</a:t>
            </a:r>
            <a:r>
              <a:rPr lang="en-GB" dirty="0"/>
              <a:t> le </a:t>
            </a:r>
            <a:r>
              <a:rPr lang="en-GB" dirty="0" err="1"/>
              <a:t>satisfaire</a:t>
            </a:r>
            <a:r>
              <a:rPr lang="en-GB" dirty="0"/>
              <a:t>.</a:t>
            </a:r>
            <a:br>
              <a:rPr lang="en-GB" dirty="0"/>
            </a:br>
            <a:r>
              <a:rPr lang="en-GB" dirty="0"/>
              <a:t> </a:t>
            </a:r>
            <a:r>
              <a:rPr lang="en-GB" dirty="0" err="1"/>
              <a:t>Rassurons</a:t>
            </a:r>
            <a:r>
              <a:rPr lang="en-GB" dirty="0"/>
              <a:t>-nous, mon </a:t>
            </a:r>
            <a:r>
              <a:rPr lang="en-GB" dirty="0" err="1"/>
              <a:t>cœur</a:t>
            </a:r>
            <a:r>
              <a:rPr lang="en-GB" dirty="0"/>
              <a:t>, je </a:t>
            </a:r>
            <a:r>
              <a:rPr lang="en-GB" dirty="0" err="1"/>
              <a:t>puis</a:t>
            </a:r>
            <a:r>
              <a:rPr lang="en-GB" dirty="0"/>
              <a:t> </a:t>
            </a:r>
            <a:r>
              <a:rPr lang="en-GB" dirty="0" err="1"/>
              <a:t>encor</a:t>
            </a:r>
            <a:r>
              <a:rPr lang="en-GB" dirty="0"/>
              <a:t> </a:t>
            </a:r>
            <a:r>
              <a:rPr lang="en-GB" dirty="0" err="1"/>
              <a:t>lui</a:t>
            </a:r>
            <a:r>
              <a:rPr lang="en-GB" dirty="0"/>
              <a:t> </a:t>
            </a:r>
            <a:r>
              <a:rPr lang="en-GB" dirty="0" err="1"/>
              <a:t>plaire</a:t>
            </a:r>
            <a:r>
              <a:rPr lang="en-GB" dirty="0"/>
              <a:t> :</a:t>
            </a:r>
            <a:br>
              <a:rPr lang="en-GB" dirty="0"/>
            </a:br>
            <a:r>
              <a:rPr lang="en-GB" dirty="0"/>
              <a:t> Je me </a:t>
            </a:r>
            <a:r>
              <a:rPr lang="en-GB" dirty="0" err="1"/>
              <a:t>comptais</a:t>
            </a:r>
            <a:r>
              <a:rPr lang="en-GB" dirty="0"/>
              <a:t> trop </a:t>
            </a:r>
            <a:r>
              <a:rPr lang="en-GB" dirty="0" err="1"/>
              <a:t>tôt</a:t>
            </a:r>
            <a:r>
              <a:rPr lang="en-GB" dirty="0"/>
              <a:t> au rang des </a:t>
            </a:r>
            <a:r>
              <a:rPr lang="en-GB" dirty="0" err="1"/>
              <a:t>malheureux</a:t>
            </a:r>
            <a:r>
              <a:rPr lang="en-GB" dirty="0"/>
              <a:t> ;</a:t>
            </a:r>
            <a:br>
              <a:rPr lang="en-GB" dirty="0"/>
            </a:br>
            <a:r>
              <a:rPr lang="en-GB" dirty="0"/>
              <a:t> Si Titus </a:t>
            </a:r>
            <a:r>
              <a:rPr lang="en-GB" dirty="0" err="1"/>
              <a:t>est</a:t>
            </a:r>
            <a:r>
              <a:rPr lang="en-GB" dirty="0"/>
              <a:t> </a:t>
            </a:r>
            <a:r>
              <a:rPr lang="en-GB" dirty="0" err="1"/>
              <a:t>jaloux</a:t>
            </a:r>
            <a:r>
              <a:rPr lang="en-GB" dirty="0"/>
              <a:t>, Titus </a:t>
            </a:r>
            <a:r>
              <a:rPr lang="en-GB" dirty="0" err="1"/>
              <a:t>est</a:t>
            </a:r>
            <a:r>
              <a:rPr lang="en-GB" dirty="0"/>
              <a:t> </a:t>
            </a:r>
            <a:r>
              <a:rPr lang="en-GB" dirty="0" err="1"/>
              <a:t>amoureux</a:t>
            </a:r>
            <a:r>
              <a:rPr lang="en-GB" dirty="0"/>
              <a:t>.      </a:t>
            </a:r>
          </a:p>
        </p:txBody>
      </p:sp>
      <p:sp>
        <p:nvSpPr>
          <p:cNvPr id="3" name="Text Placeholder 2">
            <a:extLst>
              <a:ext uri="{FF2B5EF4-FFF2-40B4-BE49-F238E27FC236}">
                <a16:creationId xmlns:a16="http://schemas.microsoft.com/office/drawing/2014/main" id="{A8CA0157-ED59-CB42-868E-CEBBA425CFF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3C6E1F1-83AE-4240-A3D1-44A97182C6E4}"/>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Come, </a:t>
            </a:r>
            <a:r>
              <a:rPr lang="en-US" sz="1800" b="1" i="0" u="none" strike="noStrike" kern="1200" cap="none" spc="0" baseline="0" dirty="0" err="1">
                <a:solidFill>
                  <a:srgbClr val="000000"/>
                </a:solidFill>
                <a:uFillTx/>
                <a:latin typeface="Cambria" pitchFamily="18"/>
              </a:rPr>
              <a:t>Phenice</a:t>
            </a:r>
            <a:r>
              <a:rPr lang="en-US" sz="1800" b="1" i="0" u="none" strike="noStrike" kern="1200" cap="none" spc="0" baseline="0" dirty="0">
                <a:solidFill>
                  <a:srgbClr val="000000"/>
                </a:solidFill>
                <a:uFillTx/>
                <a:latin typeface="Cambria" pitchFamily="18"/>
              </a:rPr>
              <a:t>, one word will be enough.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 calm, my heart, he still loves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was too quick to think myself unhappy.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Titus is jealous, then he's still in love. </a:t>
            </a:r>
          </a:p>
        </p:txBody>
      </p:sp>
      <p:pic>
        <p:nvPicPr>
          <p:cNvPr id="5" name="Picture 4" descr="A painting of a person in a blue dress&#10;&#10;Description automatically generated">
            <a:extLst>
              <a:ext uri="{FF2B5EF4-FFF2-40B4-BE49-F238E27FC236}">
                <a16:creationId xmlns:a16="http://schemas.microsoft.com/office/drawing/2014/main" id="{AB304369-C4EF-77EF-C5D2-EADE7C3D593E}"/>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2F734-9525-FD45-90F2-D5C05B951622}"/>
              </a:ext>
            </a:extLst>
          </p:cNvPr>
          <p:cNvSpPr txBox="1">
            <a:spLocks noGrp="1"/>
          </p:cNvSpPr>
          <p:nvPr>
            <p:ph type="title"/>
          </p:nvPr>
        </p:nvSpPr>
        <p:spPr/>
        <p:txBody>
          <a:bodyPr/>
          <a:lstStyle/>
          <a:p>
            <a:pPr lvl="0"/>
            <a:br>
              <a:rPr lang="en-GB" dirty="0"/>
            </a:br>
            <a:r>
              <a:rPr lang="en-GB" dirty="0"/>
              <a:t> </a:t>
            </a:r>
          </a:p>
        </p:txBody>
      </p:sp>
      <p:sp>
        <p:nvSpPr>
          <p:cNvPr id="3" name="Text Placeholder 2">
            <a:extLst>
              <a:ext uri="{FF2B5EF4-FFF2-40B4-BE49-F238E27FC236}">
                <a16:creationId xmlns:a16="http://schemas.microsoft.com/office/drawing/2014/main" id="{EB33E416-18E9-2E43-B471-E55A6E508228}"/>
              </a:ext>
            </a:extLst>
          </p:cNvPr>
          <p:cNvSpPr txBox="1">
            <a:spLocks noGrp="1"/>
          </p:cNvSpPr>
          <p:nvPr>
            <p:ph type="body" idx="1"/>
          </p:nvPr>
        </p:nvSpPr>
        <p:spPr/>
        <p:txBody>
          <a:bodyPr>
            <a:normAutofit fontScale="25000" lnSpcReduction="20000"/>
          </a:bodyPr>
          <a:lstStyle/>
          <a:p>
            <a:endParaRPr lang="en-US"/>
          </a:p>
        </p:txBody>
      </p:sp>
      <p:sp>
        <p:nvSpPr>
          <p:cNvPr id="6" name="TextBox 5">
            <a:extLst>
              <a:ext uri="{FF2B5EF4-FFF2-40B4-BE49-F238E27FC236}">
                <a16:creationId xmlns:a16="http://schemas.microsoft.com/office/drawing/2014/main" id="{19A9AA43-153E-25C2-53AD-2BE45BA529F9}"/>
              </a:ext>
            </a:extLst>
          </p:cNvPr>
          <p:cNvSpPr txBox="1"/>
          <p:nvPr/>
        </p:nvSpPr>
        <p:spPr>
          <a:xfrm>
            <a:off x="2204978" y="2363934"/>
            <a:ext cx="2367022" cy="1015663"/>
          </a:xfrm>
          <a:prstGeom prst="rect">
            <a:avLst/>
          </a:prstGeom>
          <a:noFill/>
        </p:spPr>
        <p:txBody>
          <a:bodyPr wrap="square">
            <a:spAutoFit/>
          </a:bodyPr>
          <a:lstStyle/>
          <a:p>
            <a:r>
              <a:rPr lang="en-US" sz="3600" dirty="0">
                <a:solidFill>
                  <a:srgbClr val="FFFF00"/>
                </a:solidFill>
              </a:rPr>
              <a:t>Act Three</a:t>
            </a:r>
          </a:p>
          <a:p>
            <a:r>
              <a:rPr lang="en-US" sz="2400" dirty="0">
                <a:solidFill>
                  <a:srgbClr val="FFFF00"/>
                </a:solidFill>
              </a:rPr>
              <a:t>Prelude</a:t>
            </a:r>
          </a:p>
        </p:txBody>
      </p:sp>
    </p:spTree>
    <p:extLst>
      <p:ext uri="{BB962C8B-B14F-4D97-AF65-F5344CB8AC3E}">
        <p14:creationId xmlns:p14="http://schemas.microsoft.com/office/powerpoint/2010/main" val="55767450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name="Slide1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9E360-5A93-BB49-A2A4-48D5FD43F1CA}"/>
              </a:ext>
            </a:extLst>
          </p:cNvPr>
          <p:cNvSpPr txBox="1">
            <a:spLocks noGrp="1"/>
          </p:cNvSpPr>
          <p:nvPr>
            <p:ph type="title"/>
          </p:nvPr>
        </p:nvSpPr>
        <p:spPr/>
        <p:txBody>
          <a:bodyPr/>
          <a:lstStyle/>
          <a:p>
            <a:pPr lvl="0"/>
            <a:br>
              <a:rPr lang="en-GB" dirty="0"/>
            </a:br>
            <a:r>
              <a:rPr lang="en-GB" dirty="0"/>
              <a:t>TITUS </a:t>
            </a:r>
            <a:br>
              <a:rPr lang="en-GB" dirty="0"/>
            </a:br>
            <a:r>
              <a:rPr lang="en-GB" dirty="0"/>
              <a:t> Quoi, Prince, </a:t>
            </a:r>
            <a:r>
              <a:rPr lang="en-GB" dirty="0" err="1"/>
              <a:t>vous</a:t>
            </a:r>
            <a:r>
              <a:rPr lang="en-GB" dirty="0"/>
              <a:t> </a:t>
            </a:r>
            <a:r>
              <a:rPr lang="en-GB" dirty="0" err="1"/>
              <a:t>partiez</a:t>
            </a:r>
            <a:r>
              <a:rPr lang="en-GB" dirty="0"/>
              <a:t> ? Quelle raison </a:t>
            </a:r>
            <a:r>
              <a:rPr lang="en-GB" dirty="0" err="1"/>
              <a:t>subite</a:t>
            </a:r>
            <a:br>
              <a:rPr lang="en-GB" dirty="0"/>
            </a:br>
            <a:r>
              <a:rPr lang="en-GB" dirty="0"/>
              <a:t> Presse </a:t>
            </a:r>
            <a:r>
              <a:rPr lang="en-GB" dirty="0" err="1"/>
              <a:t>votre</a:t>
            </a:r>
            <a:r>
              <a:rPr lang="en-GB" dirty="0"/>
              <a:t> </a:t>
            </a:r>
            <a:r>
              <a:rPr lang="en-GB" dirty="0" err="1"/>
              <a:t>départ</a:t>
            </a:r>
            <a:r>
              <a:rPr lang="en-GB" dirty="0"/>
              <a:t>, </a:t>
            </a:r>
            <a:r>
              <a:rPr lang="en-GB" dirty="0" err="1"/>
              <a:t>ou</a:t>
            </a:r>
            <a:r>
              <a:rPr lang="en-GB" dirty="0"/>
              <a:t> </a:t>
            </a:r>
            <a:r>
              <a:rPr lang="en-GB" dirty="0" err="1"/>
              <a:t>plutôt</a:t>
            </a:r>
            <a:r>
              <a:rPr lang="en-GB" dirty="0"/>
              <a:t> </a:t>
            </a:r>
            <a:r>
              <a:rPr lang="en-GB" dirty="0" err="1"/>
              <a:t>votre</a:t>
            </a:r>
            <a:r>
              <a:rPr lang="en-GB" dirty="0"/>
              <a:t> </a:t>
            </a:r>
            <a:r>
              <a:rPr lang="en-GB" dirty="0" err="1"/>
              <a:t>fuite</a:t>
            </a:r>
            <a:r>
              <a:rPr lang="en-GB" dirty="0"/>
              <a:t> ?</a:t>
            </a:r>
            <a:br>
              <a:rPr lang="en-GB" dirty="0"/>
            </a:br>
            <a:r>
              <a:rPr lang="en-GB" dirty="0"/>
              <a:t> </a:t>
            </a:r>
            <a:r>
              <a:rPr lang="en-GB" dirty="0" err="1"/>
              <a:t>Vouliez-vous</a:t>
            </a:r>
            <a:r>
              <a:rPr lang="en-GB" dirty="0"/>
              <a:t> me </a:t>
            </a:r>
            <a:r>
              <a:rPr lang="en-GB" dirty="0" err="1"/>
              <a:t>cacher</a:t>
            </a:r>
            <a:r>
              <a:rPr lang="en-GB" dirty="0"/>
              <a:t> </a:t>
            </a:r>
            <a:r>
              <a:rPr lang="en-GB" dirty="0" err="1"/>
              <a:t>jusques</a:t>
            </a:r>
            <a:r>
              <a:rPr lang="en-GB" dirty="0"/>
              <a:t> </a:t>
            </a:r>
            <a:r>
              <a:rPr lang="en-GB" dirty="0" err="1"/>
              <a:t>à</a:t>
            </a:r>
            <a:r>
              <a:rPr lang="en-GB" dirty="0"/>
              <a:t> </a:t>
            </a:r>
            <a:r>
              <a:rPr lang="en-GB" dirty="0" err="1"/>
              <a:t>vos</a:t>
            </a:r>
            <a:r>
              <a:rPr lang="en-GB" dirty="0"/>
              <a:t> adieux ?</a:t>
            </a:r>
            <a:br>
              <a:rPr lang="en-GB" dirty="0"/>
            </a:br>
            <a:r>
              <a:rPr lang="en-GB" dirty="0"/>
              <a:t> Est-</a:t>
            </a:r>
            <a:r>
              <a:rPr lang="en-GB" dirty="0" err="1"/>
              <a:t>ce</a:t>
            </a:r>
            <a:r>
              <a:rPr lang="en-GB" dirty="0"/>
              <a:t> </a:t>
            </a:r>
            <a:r>
              <a:rPr lang="en-GB" dirty="0" err="1"/>
              <a:t>comme</a:t>
            </a:r>
            <a:r>
              <a:rPr lang="en-GB" dirty="0"/>
              <a:t> </a:t>
            </a:r>
            <a:r>
              <a:rPr lang="en-GB" dirty="0" err="1"/>
              <a:t>ennemi</a:t>
            </a:r>
            <a:r>
              <a:rPr lang="en-GB" dirty="0"/>
              <a:t> que </a:t>
            </a:r>
            <a:r>
              <a:rPr lang="en-GB" dirty="0" err="1"/>
              <a:t>vous</a:t>
            </a:r>
            <a:r>
              <a:rPr lang="en-GB" dirty="0"/>
              <a:t> </a:t>
            </a:r>
            <a:r>
              <a:rPr lang="en-GB" dirty="0" err="1"/>
              <a:t>quittez</a:t>
            </a:r>
            <a:r>
              <a:rPr lang="en-GB" dirty="0"/>
              <a:t> </a:t>
            </a:r>
            <a:r>
              <a:rPr lang="en-GB" dirty="0" err="1"/>
              <a:t>ces</a:t>
            </a:r>
            <a:r>
              <a:rPr lang="en-GB" dirty="0"/>
              <a:t> </a:t>
            </a:r>
            <a:r>
              <a:rPr lang="en-GB" dirty="0" err="1"/>
              <a:t>lieux</a:t>
            </a:r>
            <a:r>
              <a:rPr lang="en-GB" dirty="0"/>
              <a:t> ?  </a:t>
            </a:r>
            <a:br>
              <a:rPr lang="en-GB" dirty="0"/>
            </a:br>
            <a:r>
              <a:rPr lang="en-GB" dirty="0"/>
              <a:t> Prince, plus que jamais </a:t>
            </a:r>
            <a:r>
              <a:rPr lang="en-GB" dirty="0" err="1"/>
              <a:t>vous</a:t>
            </a:r>
            <a:r>
              <a:rPr lang="en-GB" dirty="0"/>
              <a:t> </a:t>
            </a:r>
            <a:r>
              <a:rPr lang="en-GB" dirty="0" err="1"/>
              <a:t>m’êtes</a:t>
            </a:r>
            <a:r>
              <a:rPr lang="en-GB" dirty="0"/>
              <a:t> </a:t>
            </a:r>
            <a:r>
              <a:rPr lang="en-GB" dirty="0" err="1"/>
              <a:t>nécessaire</a:t>
            </a:r>
            <a:r>
              <a:rPr lang="en-GB" dirty="0"/>
              <a:t>.    </a:t>
            </a:r>
          </a:p>
        </p:txBody>
      </p:sp>
      <p:sp>
        <p:nvSpPr>
          <p:cNvPr id="3" name="Text Placeholder 2">
            <a:extLst>
              <a:ext uri="{FF2B5EF4-FFF2-40B4-BE49-F238E27FC236}">
                <a16:creationId xmlns:a16="http://schemas.microsoft.com/office/drawing/2014/main" id="{B28908C4-02CA-FE4C-A087-D590AC7C9D6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2AB3699-9121-1843-BA8F-F64BEA931329}"/>
              </a:ext>
            </a:extLst>
          </p:cNvPr>
          <p:cNvSpPr/>
          <p:nvPr/>
        </p:nvSpPr>
        <p:spPr>
          <a:xfrm>
            <a:off x="0" y="25247"/>
            <a:ext cx="4572000" cy="234064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prince, you were leaving? What</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sudden reason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urges this departure, or rather, this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flight?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Did you wish to hide even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farewells?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you leaving this place as my enemy?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Prince, I need you more than ever. </a:t>
            </a:r>
          </a:p>
        </p:txBody>
      </p:sp>
      <p:pic>
        <p:nvPicPr>
          <p:cNvPr id="5" name="Picture 4" descr="A person with long hair and a black robe&#10;&#10;Description automatically generated">
            <a:extLst>
              <a:ext uri="{FF2B5EF4-FFF2-40B4-BE49-F238E27FC236}">
                <a16:creationId xmlns:a16="http://schemas.microsoft.com/office/drawing/2014/main" id="{CE24CF4E-C604-52CD-8039-DADF13FCA985}"/>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name="Slide1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F5BB5-AA31-F54D-B7AF-5BC6CB1DEC61}"/>
              </a:ext>
            </a:extLst>
          </p:cNvPr>
          <p:cNvSpPr txBox="1">
            <a:spLocks noGrp="1"/>
          </p:cNvSpPr>
          <p:nvPr>
            <p:ph type="title"/>
          </p:nvPr>
        </p:nvSpPr>
        <p:spPr/>
        <p:txBody>
          <a:bodyPr/>
          <a:lstStyle/>
          <a:p>
            <a:pPr lvl="0"/>
            <a:r>
              <a:rPr lang="en-GB" dirty="0"/>
              <a:t>ANTIOCHUS</a:t>
            </a:r>
            <a:br>
              <a:rPr lang="en-GB" dirty="0"/>
            </a:br>
            <a:r>
              <a:rPr lang="en-GB" dirty="0"/>
              <a:t> </a:t>
            </a:r>
            <a:r>
              <a:rPr lang="en-GB" dirty="0" err="1"/>
              <a:t>Moi</a:t>
            </a:r>
            <a:r>
              <a:rPr lang="en-GB" dirty="0"/>
              <a:t>, </a:t>
            </a:r>
            <a:r>
              <a:rPr lang="en-GB" dirty="0" err="1"/>
              <a:t>Seigneur</a:t>
            </a:r>
            <a:r>
              <a:rPr lang="en-GB" dirty="0"/>
              <a:t> ?</a:t>
            </a:r>
            <a:br>
              <a:rPr lang="en-GB" dirty="0"/>
            </a:br>
            <a:r>
              <a:rPr lang="en-GB" dirty="0"/>
              <a:t>TITUS</a:t>
            </a:r>
            <a:br>
              <a:rPr lang="en-GB" dirty="0"/>
            </a:br>
            <a:r>
              <a:rPr lang="en-GB" dirty="0"/>
              <a:t>                        </a:t>
            </a:r>
            <a:r>
              <a:rPr lang="en-GB" dirty="0" err="1"/>
              <a:t>Vous</a:t>
            </a:r>
            <a:r>
              <a:rPr lang="en-GB" dirty="0"/>
              <a:t>.</a:t>
            </a:r>
            <a:br>
              <a:rPr lang="en-GB" dirty="0"/>
            </a:br>
            <a:r>
              <a:rPr lang="en-GB" dirty="0"/>
              <a:t>ANTIOCHUS</a:t>
            </a:r>
            <a:br>
              <a:rPr lang="en-GB" dirty="0"/>
            </a:br>
            <a:r>
              <a:rPr lang="en-GB" dirty="0"/>
              <a:t>                                  </a:t>
            </a:r>
            <a:r>
              <a:rPr lang="en-GB" dirty="0" err="1"/>
              <a:t>Hélas</a:t>
            </a:r>
            <a:r>
              <a:rPr lang="en-GB" dirty="0"/>
              <a:t> ! d’un prince </a:t>
            </a:r>
            <a:r>
              <a:rPr lang="en-GB" dirty="0" err="1"/>
              <a:t>malheureux</a:t>
            </a:r>
            <a:br>
              <a:rPr lang="en-GB" dirty="0"/>
            </a:br>
            <a:r>
              <a:rPr lang="en-GB" dirty="0"/>
              <a:t> Que </a:t>
            </a:r>
            <a:r>
              <a:rPr lang="en-GB" dirty="0" err="1"/>
              <a:t>pouvez-vous</a:t>
            </a:r>
            <a:r>
              <a:rPr lang="en-GB" dirty="0"/>
              <a:t>, </a:t>
            </a:r>
            <a:r>
              <a:rPr lang="en-GB" dirty="0" err="1"/>
              <a:t>Seigneur</a:t>
            </a:r>
            <a:r>
              <a:rPr lang="en-GB" dirty="0"/>
              <a:t>, </a:t>
            </a:r>
            <a:r>
              <a:rPr lang="en-GB" dirty="0" err="1"/>
              <a:t>attendre</a:t>
            </a:r>
            <a:r>
              <a:rPr lang="en-GB" dirty="0"/>
              <a:t> que des </a:t>
            </a:r>
            <a:r>
              <a:rPr lang="en-GB" dirty="0" err="1"/>
              <a:t>vœux</a:t>
            </a:r>
            <a:r>
              <a:rPr lang="en-GB" dirty="0"/>
              <a:t> ?    </a:t>
            </a:r>
          </a:p>
        </p:txBody>
      </p:sp>
      <p:sp>
        <p:nvSpPr>
          <p:cNvPr id="3" name="Text Placeholder 2">
            <a:extLst>
              <a:ext uri="{FF2B5EF4-FFF2-40B4-BE49-F238E27FC236}">
                <a16:creationId xmlns:a16="http://schemas.microsoft.com/office/drawing/2014/main" id="{33D85CF4-83DB-D94F-B7BA-CE9F8630BFA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88E5496-B5B2-294B-96A1-ADC8183A0D6A}"/>
              </a:ext>
            </a:extLst>
          </p:cNvPr>
          <p:cNvSpPr/>
          <p:nvPr/>
        </p:nvSpPr>
        <p:spPr>
          <a:xfrm>
            <a:off x="0" y="0"/>
            <a:ext cx="457200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need me, Sir?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Yes,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Alas, what can you need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from an unhappy prince except his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prayers? </a:t>
            </a:r>
          </a:p>
        </p:txBody>
      </p:sp>
      <p:pic>
        <p:nvPicPr>
          <p:cNvPr id="5" name="Picture 4" descr="A person with long hair and a mustache&#10;&#10;Description automatically generated">
            <a:extLst>
              <a:ext uri="{FF2B5EF4-FFF2-40B4-BE49-F238E27FC236}">
                <a16:creationId xmlns:a16="http://schemas.microsoft.com/office/drawing/2014/main" id="{E8B091D7-B214-96A6-9DF8-5B671B5E15A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2F734-9525-FD45-90F2-D5C05B951622}"/>
              </a:ext>
            </a:extLst>
          </p:cNvPr>
          <p:cNvSpPr txBox="1">
            <a:spLocks noGrp="1"/>
          </p:cNvSpPr>
          <p:nvPr>
            <p:ph type="title"/>
          </p:nvPr>
        </p:nvSpPr>
        <p:spPr/>
        <p:txBody>
          <a:bodyPr/>
          <a:lstStyle/>
          <a:p>
            <a:pPr lvl="0"/>
            <a:br>
              <a:rPr lang="en-GB" dirty="0"/>
            </a:br>
            <a:r>
              <a:rPr lang="en-GB" dirty="0"/>
              <a:t> </a:t>
            </a:r>
          </a:p>
        </p:txBody>
      </p:sp>
      <p:sp>
        <p:nvSpPr>
          <p:cNvPr id="3" name="Text Placeholder 2">
            <a:extLst>
              <a:ext uri="{FF2B5EF4-FFF2-40B4-BE49-F238E27FC236}">
                <a16:creationId xmlns:a16="http://schemas.microsoft.com/office/drawing/2014/main" id="{EB33E416-18E9-2E43-B471-E55A6E508228}"/>
              </a:ext>
            </a:extLst>
          </p:cNvPr>
          <p:cNvSpPr txBox="1">
            <a:spLocks noGrp="1"/>
          </p:cNvSpPr>
          <p:nvPr>
            <p:ph type="body" idx="1"/>
          </p:nvPr>
        </p:nvSpPr>
        <p:spPr/>
        <p:txBody>
          <a:bodyPr>
            <a:normAutofit fontScale="25000" lnSpcReduction="20000"/>
          </a:bodyPr>
          <a:lstStyle/>
          <a:p>
            <a:endParaRPr lang="en-US"/>
          </a:p>
        </p:txBody>
      </p:sp>
      <p:sp>
        <p:nvSpPr>
          <p:cNvPr id="6" name="TextBox 5">
            <a:extLst>
              <a:ext uri="{FF2B5EF4-FFF2-40B4-BE49-F238E27FC236}">
                <a16:creationId xmlns:a16="http://schemas.microsoft.com/office/drawing/2014/main" id="{19A9AA43-153E-25C2-53AD-2BE45BA529F9}"/>
              </a:ext>
            </a:extLst>
          </p:cNvPr>
          <p:cNvSpPr txBox="1"/>
          <p:nvPr/>
        </p:nvSpPr>
        <p:spPr>
          <a:xfrm>
            <a:off x="2204978" y="2363934"/>
            <a:ext cx="4521404" cy="1200329"/>
          </a:xfrm>
          <a:prstGeom prst="rect">
            <a:avLst/>
          </a:prstGeom>
          <a:noFill/>
        </p:spPr>
        <p:txBody>
          <a:bodyPr wrap="square">
            <a:spAutoFit/>
          </a:bodyPr>
          <a:lstStyle/>
          <a:p>
            <a:r>
              <a:rPr lang="en-US" sz="3600" dirty="0">
                <a:solidFill>
                  <a:srgbClr val="FFFF00"/>
                </a:solidFill>
              </a:rPr>
              <a:t>Act One</a:t>
            </a:r>
          </a:p>
          <a:p>
            <a:r>
              <a:rPr lang="en-US" sz="2400" dirty="0">
                <a:solidFill>
                  <a:srgbClr val="FFFF00"/>
                </a:solidFill>
              </a:rPr>
              <a:t>Prelude</a:t>
            </a:r>
            <a:r>
              <a:rPr lang="en-US" sz="3600" dirty="0">
                <a:solidFill>
                  <a:srgbClr val="FFFF00"/>
                </a:solidFill>
              </a:rPr>
              <a:t> </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4DB52-6F37-7C4D-82F4-CBF4CBBEFC2F}"/>
              </a:ext>
            </a:extLst>
          </p:cNvPr>
          <p:cNvSpPr txBox="1">
            <a:spLocks noGrp="1"/>
          </p:cNvSpPr>
          <p:nvPr>
            <p:ph type="title"/>
          </p:nvPr>
        </p:nvSpPr>
        <p:spPr/>
        <p:txBody>
          <a:bodyPr>
            <a:normAutofit/>
          </a:bodyPr>
          <a:lstStyle/>
          <a:p>
            <a:pPr lvl="0"/>
            <a:r>
              <a:rPr lang="en-GB" sz="1700"/>
              <a:t>TITUS</a:t>
            </a:r>
            <a:br>
              <a:rPr lang="en-GB" sz="1700"/>
            </a:br>
            <a:r>
              <a:rPr lang="en-GB" sz="1700"/>
              <a:t> Je n’ai pas oublié, Prince, que ma victoire</a:t>
            </a:r>
            <a:br>
              <a:rPr lang="en-GB" sz="1700"/>
            </a:br>
            <a:r>
              <a:rPr lang="en-GB" sz="1700"/>
              <a:t> Devait à vos exploits la moitié de sa gloire.  </a:t>
            </a:r>
            <a:br>
              <a:rPr lang="en-GB" sz="1700"/>
            </a:br>
            <a:r>
              <a:rPr lang="en-GB" sz="1700"/>
              <a:t> Je sais que Bérénice, à vos soins redevable,</a:t>
            </a:r>
            <a:br>
              <a:rPr lang="en-GB" sz="1700"/>
            </a:br>
            <a:r>
              <a:rPr lang="en-GB" sz="1700"/>
              <a:t> Croit posséder en vous un ami véritable.		</a:t>
            </a:r>
            <a:endParaRPr lang="en-GB" sz="1700" dirty="0"/>
          </a:p>
        </p:txBody>
      </p:sp>
      <p:sp>
        <p:nvSpPr>
          <p:cNvPr id="3" name="Text Placeholder 2">
            <a:extLst>
              <a:ext uri="{FF2B5EF4-FFF2-40B4-BE49-F238E27FC236}">
                <a16:creationId xmlns:a16="http://schemas.microsoft.com/office/drawing/2014/main" id="{4B372749-2179-484E-A95F-6270351734D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9F3C27A-42E8-8A4E-B4B0-0F3A61F045FB}"/>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Prince, I’ve not forgotten that my victory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owed half its triumph to your deeds.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know that Berenice, grateful for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support,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sees in you a true friend. </a:t>
            </a:r>
          </a:p>
        </p:txBody>
      </p:sp>
      <p:pic>
        <p:nvPicPr>
          <p:cNvPr id="5" name="Picture 4" descr="A person with long hair and a black robe&#10;&#10;Description automatically generated">
            <a:extLst>
              <a:ext uri="{FF2B5EF4-FFF2-40B4-BE49-F238E27FC236}">
                <a16:creationId xmlns:a16="http://schemas.microsoft.com/office/drawing/2014/main" id="{F8E729E3-220D-FA3B-E104-EB519BF2E50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4DB52-6F37-7C4D-82F4-CBF4CBBEFC2F}"/>
              </a:ext>
            </a:extLst>
          </p:cNvPr>
          <p:cNvSpPr txBox="1">
            <a:spLocks noGrp="1"/>
          </p:cNvSpPr>
          <p:nvPr>
            <p:ph type="title"/>
          </p:nvPr>
        </p:nvSpPr>
        <p:spPr/>
        <p:txBody>
          <a:bodyPr>
            <a:normAutofit/>
          </a:bodyPr>
          <a:lstStyle/>
          <a:p>
            <a:pPr lvl="0"/>
            <a:br>
              <a:rPr lang="en-GB" sz="1700" dirty="0"/>
            </a:br>
            <a:r>
              <a:rPr lang="en-GB" sz="1700" dirty="0"/>
              <a:t> Elle ne </a:t>
            </a:r>
            <a:r>
              <a:rPr lang="en-GB" sz="1700" dirty="0" err="1"/>
              <a:t>voit</a:t>
            </a:r>
            <a:r>
              <a:rPr lang="en-GB" sz="1700" dirty="0"/>
              <a:t> dans Rome et </a:t>
            </a:r>
            <a:r>
              <a:rPr lang="en-GB" sz="1700" dirty="0" err="1"/>
              <a:t>n’écoute</a:t>
            </a:r>
            <a:r>
              <a:rPr lang="en-GB" sz="1700" dirty="0"/>
              <a:t> que </a:t>
            </a:r>
            <a:r>
              <a:rPr lang="en-GB" sz="1700" dirty="0" err="1"/>
              <a:t>vous</a:t>
            </a:r>
            <a:r>
              <a:rPr lang="en-GB" sz="1700" dirty="0"/>
              <a:t> ;</a:t>
            </a:r>
            <a:br>
              <a:rPr lang="en-GB" sz="1700" dirty="0"/>
            </a:br>
            <a:r>
              <a:rPr lang="en-GB" sz="1700" dirty="0"/>
              <a:t> </a:t>
            </a:r>
            <a:r>
              <a:rPr lang="en-GB" sz="1700" dirty="0" err="1"/>
              <a:t>Vous</a:t>
            </a:r>
            <a:r>
              <a:rPr lang="en-GB" sz="1700" dirty="0"/>
              <a:t> ne </a:t>
            </a:r>
            <a:r>
              <a:rPr lang="en-GB" sz="1700" dirty="0" err="1"/>
              <a:t>faites</a:t>
            </a:r>
            <a:r>
              <a:rPr lang="en-GB" sz="1700" dirty="0"/>
              <a:t> </a:t>
            </a:r>
            <a:r>
              <a:rPr lang="en-GB" sz="1700" dirty="0" err="1"/>
              <a:t>qu’un</a:t>
            </a:r>
            <a:r>
              <a:rPr lang="en-GB" sz="1700" dirty="0"/>
              <a:t> </a:t>
            </a:r>
            <a:r>
              <a:rPr lang="en-GB" sz="1700" dirty="0" err="1"/>
              <a:t>cœur</a:t>
            </a:r>
            <a:r>
              <a:rPr lang="en-GB" sz="1700" dirty="0"/>
              <a:t> et </a:t>
            </a:r>
            <a:r>
              <a:rPr lang="en-GB" sz="1700" dirty="0" err="1"/>
              <a:t>qu’une</a:t>
            </a:r>
            <a:r>
              <a:rPr lang="en-GB" sz="1700" dirty="0"/>
              <a:t> âme avec nous.</a:t>
            </a:r>
            <a:br>
              <a:rPr lang="en-GB" sz="1700" dirty="0"/>
            </a:br>
            <a:r>
              <a:rPr lang="en-GB" sz="1700" dirty="0"/>
              <a:t> Au nom </a:t>
            </a:r>
            <a:r>
              <a:rPr lang="en-GB" sz="1700" dirty="0" err="1"/>
              <a:t>d’une</a:t>
            </a:r>
            <a:r>
              <a:rPr lang="en-GB" sz="1700" dirty="0"/>
              <a:t> </a:t>
            </a:r>
            <a:r>
              <a:rPr lang="en-GB" sz="1700" dirty="0" err="1"/>
              <a:t>amitié</a:t>
            </a:r>
            <a:r>
              <a:rPr lang="en-GB" sz="1700" dirty="0"/>
              <a:t> </a:t>
            </a:r>
            <a:r>
              <a:rPr lang="en-GB" sz="1700" dirty="0" err="1"/>
              <a:t>si</a:t>
            </a:r>
            <a:r>
              <a:rPr lang="en-GB" sz="1700" dirty="0"/>
              <a:t> </a:t>
            </a:r>
            <a:r>
              <a:rPr lang="en-GB" sz="1700" dirty="0" err="1"/>
              <a:t>constante</a:t>
            </a:r>
            <a:r>
              <a:rPr lang="en-GB" sz="1700" dirty="0"/>
              <a:t> et </a:t>
            </a:r>
            <a:r>
              <a:rPr lang="en-GB" sz="1700" dirty="0" err="1"/>
              <a:t>si</a:t>
            </a:r>
            <a:r>
              <a:rPr lang="en-GB" sz="1700" dirty="0"/>
              <a:t> belle,</a:t>
            </a:r>
            <a:br>
              <a:rPr lang="en-GB" sz="1700" dirty="0"/>
            </a:br>
            <a:r>
              <a:rPr lang="en-GB" sz="1700" dirty="0"/>
              <a:t> </a:t>
            </a:r>
            <a:r>
              <a:rPr lang="en-GB" sz="1700" dirty="0" err="1"/>
              <a:t>Employez</a:t>
            </a:r>
            <a:r>
              <a:rPr lang="en-GB" sz="1700" dirty="0"/>
              <a:t> le </a:t>
            </a:r>
            <a:r>
              <a:rPr lang="en-GB" sz="1700" dirty="0" err="1"/>
              <a:t>pouvoir</a:t>
            </a:r>
            <a:r>
              <a:rPr lang="en-GB" sz="1700" dirty="0"/>
              <a:t> que </a:t>
            </a:r>
            <a:r>
              <a:rPr lang="en-GB" sz="1700" dirty="0" err="1"/>
              <a:t>vous</a:t>
            </a:r>
            <a:r>
              <a:rPr lang="en-GB" sz="1700" dirty="0"/>
              <a:t> </a:t>
            </a:r>
            <a:r>
              <a:rPr lang="en-GB" sz="1700" dirty="0" err="1"/>
              <a:t>avez</a:t>
            </a:r>
            <a:r>
              <a:rPr lang="en-GB" sz="1700" dirty="0"/>
              <a:t> sur </a:t>
            </a:r>
            <a:r>
              <a:rPr lang="en-GB" sz="1700" dirty="0" err="1"/>
              <a:t>elle</a:t>
            </a:r>
            <a:r>
              <a:rPr lang="en-GB" sz="1700" dirty="0"/>
              <a:t> :</a:t>
            </a:r>
            <a:br>
              <a:rPr lang="en-GB" sz="1700" dirty="0"/>
            </a:br>
            <a:r>
              <a:rPr lang="en-GB" sz="1700" dirty="0"/>
              <a:t> </a:t>
            </a:r>
            <a:r>
              <a:rPr lang="en-GB" sz="1800" dirty="0" err="1"/>
              <a:t>Voyez</a:t>
            </a:r>
            <a:r>
              <a:rPr lang="en-GB" sz="1800" dirty="0"/>
              <a:t>-la de ma part.      </a:t>
            </a:r>
            <a:r>
              <a:rPr lang="en-GB" sz="1700" dirty="0"/>
              <a:t>		</a:t>
            </a:r>
          </a:p>
        </p:txBody>
      </p:sp>
      <p:sp>
        <p:nvSpPr>
          <p:cNvPr id="3" name="Text Placeholder 2">
            <a:extLst>
              <a:ext uri="{FF2B5EF4-FFF2-40B4-BE49-F238E27FC236}">
                <a16:creationId xmlns:a16="http://schemas.microsoft.com/office/drawing/2014/main" id="{4B372749-2179-484E-A95F-6270351734D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9F3C27A-42E8-8A4E-B4B0-0F3A61F045FB}"/>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In Rome, she sees and listens to you</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alone.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are one with us, heart and soul.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 the name of such a steadfast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friendship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use your power over her, see her on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behalf. </a:t>
            </a:r>
          </a:p>
        </p:txBody>
      </p:sp>
      <p:pic>
        <p:nvPicPr>
          <p:cNvPr id="5" name="Picture 4" descr="A person with long hair and a black robe&#10;&#10;Description automatically generated">
            <a:extLst>
              <a:ext uri="{FF2B5EF4-FFF2-40B4-BE49-F238E27FC236}">
                <a16:creationId xmlns:a16="http://schemas.microsoft.com/office/drawing/2014/main" id="{D84420B6-3319-D57B-8370-3B676BD549DA}"/>
              </a:ext>
            </a:extLst>
          </p:cNvPr>
          <p:cNvPicPr>
            <a:picLocks noChangeAspect="1"/>
          </p:cNvPicPr>
          <p:nvPr/>
        </p:nvPicPr>
        <p:blipFill>
          <a:blip r:embed="rId2"/>
          <a:stretch>
            <a:fillRect/>
          </a:stretch>
        </p:blipFill>
        <p:spPr>
          <a:xfrm>
            <a:off x="7059486" y="0"/>
            <a:ext cx="2084514" cy="2442997"/>
          </a:xfrm>
          <a:prstGeom prst="rect">
            <a:avLst/>
          </a:prstGeom>
        </p:spPr>
      </p:pic>
    </p:spTree>
    <p:extLst>
      <p:ext uri="{BB962C8B-B14F-4D97-AF65-F5344CB8AC3E}">
        <p14:creationId xmlns:p14="http://schemas.microsoft.com/office/powerpoint/2010/main" val="26754522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name="Slide1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3110F-F390-8942-94E2-92857BE4488F}"/>
              </a:ext>
            </a:extLst>
          </p:cNvPr>
          <p:cNvSpPr txBox="1">
            <a:spLocks noGrp="1"/>
          </p:cNvSpPr>
          <p:nvPr>
            <p:ph type="title"/>
          </p:nvPr>
        </p:nvSpPr>
        <p:spPr/>
        <p:txBody>
          <a:bodyPr/>
          <a:lstStyle/>
          <a:p>
            <a:pPr lvl="0"/>
            <a:r>
              <a:rPr lang="en-GB" dirty="0"/>
              <a:t>ANTIOCHUS</a:t>
            </a:r>
            <a:br>
              <a:rPr lang="en-GB" dirty="0"/>
            </a:br>
            <a:r>
              <a:rPr lang="en-GB" dirty="0"/>
              <a:t>                                         </a:t>
            </a:r>
            <a:r>
              <a:rPr lang="en-GB" dirty="0" err="1"/>
              <a:t>Moi</a:t>
            </a:r>
            <a:r>
              <a:rPr lang="en-GB" dirty="0"/>
              <a:t>, </a:t>
            </a:r>
            <a:r>
              <a:rPr lang="en-GB" dirty="0" err="1"/>
              <a:t>paraître</a:t>
            </a:r>
            <a:r>
              <a:rPr lang="en-GB" dirty="0"/>
              <a:t> </a:t>
            </a:r>
            <a:r>
              <a:rPr lang="en-GB" dirty="0" err="1"/>
              <a:t>à</a:t>
            </a:r>
            <a:r>
              <a:rPr lang="en-GB" dirty="0"/>
              <a:t> </a:t>
            </a:r>
            <a:r>
              <a:rPr lang="en-GB" dirty="0" err="1"/>
              <a:t>ses</a:t>
            </a:r>
            <a:r>
              <a:rPr lang="en-GB" dirty="0"/>
              <a:t> </a:t>
            </a:r>
            <a:r>
              <a:rPr lang="en-GB" dirty="0" err="1"/>
              <a:t>yeux</a:t>
            </a:r>
            <a:r>
              <a:rPr lang="en-GB" dirty="0"/>
              <a:t> ?</a:t>
            </a:r>
            <a:br>
              <a:rPr lang="en-GB" dirty="0"/>
            </a:br>
            <a:r>
              <a:rPr lang="en-GB" dirty="0"/>
              <a:t> La </a:t>
            </a:r>
            <a:r>
              <a:rPr lang="en-GB" dirty="0" err="1"/>
              <a:t>reine</a:t>
            </a:r>
            <a:r>
              <a:rPr lang="en-GB" dirty="0"/>
              <a:t>, pour </a:t>
            </a:r>
            <a:r>
              <a:rPr lang="en-GB" dirty="0" err="1"/>
              <a:t>jamais</a:t>
            </a:r>
            <a:r>
              <a:rPr lang="en-GB" dirty="0"/>
              <a:t>, a </a:t>
            </a:r>
            <a:r>
              <a:rPr lang="en-GB" dirty="0" err="1"/>
              <a:t>reçu</a:t>
            </a:r>
            <a:r>
              <a:rPr lang="en-GB" dirty="0"/>
              <a:t> </a:t>
            </a:r>
            <a:r>
              <a:rPr lang="en-GB" dirty="0" err="1"/>
              <a:t>mes</a:t>
            </a:r>
            <a:r>
              <a:rPr lang="en-GB" dirty="0"/>
              <a:t> adieux.</a:t>
            </a:r>
            <a:br>
              <a:rPr lang="en-GB" dirty="0"/>
            </a:br>
            <a:r>
              <a:rPr lang="en-GB" dirty="0"/>
              <a:t>TITUS</a:t>
            </a:r>
            <a:br>
              <a:rPr lang="en-GB" dirty="0"/>
            </a:br>
            <a:r>
              <a:rPr lang="en-GB" dirty="0"/>
              <a:t> Prince, </a:t>
            </a:r>
            <a:r>
              <a:rPr lang="en-GB" dirty="0" err="1"/>
              <a:t>il</a:t>
            </a:r>
            <a:r>
              <a:rPr lang="en-GB" dirty="0"/>
              <a:t> </a:t>
            </a:r>
            <a:r>
              <a:rPr lang="en-GB" dirty="0" err="1"/>
              <a:t>faut</a:t>
            </a:r>
            <a:r>
              <a:rPr lang="en-GB" dirty="0"/>
              <a:t> que pour </a:t>
            </a:r>
            <a:r>
              <a:rPr lang="en-GB" dirty="0" err="1"/>
              <a:t>moi</a:t>
            </a:r>
            <a:r>
              <a:rPr lang="en-GB" dirty="0"/>
              <a:t> </a:t>
            </a:r>
            <a:r>
              <a:rPr lang="en-GB" dirty="0" err="1"/>
              <a:t>vous</a:t>
            </a:r>
            <a:r>
              <a:rPr lang="en-GB" dirty="0"/>
              <a:t> </a:t>
            </a:r>
            <a:r>
              <a:rPr lang="en-GB" dirty="0" err="1"/>
              <a:t>lui</a:t>
            </a:r>
            <a:r>
              <a:rPr lang="en-GB" dirty="0"/>
              <a:t> </a:t>
            </a:r>
            <a:r>
              <a:rPr lang="en-GB" dirty="0" err="1"/>
              <a:t>parliez</a:t>
            </a:r>
            <a:r>
              <a:rPr lang="en-GB" dirty="0"/>
              <a:t> encore.     </a:t>
            </a:r>
          </a:p>
        </p:txBody>
      </p:sp>
      <p:sp>
        <p:nvSpPr>
          <p:cNvPr id="3" name="Text Placeholder 2">
            <a:extLst>
              <a:ext uri="{FF2B5EF4-FFF2-40B4-BE49-F238E27FC236}">
                <a16:creationId xmlns:a16="http://schemas.microsoft.com/office/drawing/2014/main" id="{0CCDC75C-047C-6747-BED1-D295FB0FFA9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FE51DF9-EA72-7D49-BF6D-886E0F2C0C5B}"/>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want me to see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said farewell to her for ever.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Prince, you must see her again, for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sake. </a:t>
            </a:r>
          </a:p>
        </p:txBody>
      </p:sp>
      <p:pic>
        <p:nvPicPr>
          <p:cNvPr id="5" name="Picture 4" descr="A person with long hair and a mustache&#10;&#10;Description automatically generated">
            <a:extLst>
              <a:ext uri="{FF2B5EF4-FFF2-40B4-BE49-F238E27FC236}">
                <a16:creationId xmlns:a16="http://schemas.microsoft.com/office/drawing/2014/main" id="{9A6031D2-C674-A1E2-4B0C-69DC693FFD56}"/>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name="Slide1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EEC79-CB27-884D-B29C-55DBD7C55875}"/>
              </a:ext>
            </a:extLst>
          </p:cNvPr>
          <p:cNvSpPr txBox="1">
            <a:spLocks noGrp="1"/>
          </p:cNvSpPr>
          <p:nvPr>
            <p:ph type="title"/>
          </p:nvPr>
        </p:nvSpPr>
        <p:spPr/>
        <p:txBody>
          <a:bodyPr/>
          <a:lstStyle/>
          <a:p>
            <a:pPr lvl="0"/>
            <a:r>
              <a:rPr lang="en-GB" dirty="0"/>
              <a:t>ANTIOCHUS</a:t>
            </a:r>
            <a:br>
              <a:rPr lang="en-GB" dirty="0"/>
            </a:br>
            <a:r>
              <a:rPr lang="en-GB" dirty="0"/>
              <a:t> Ah ! </a:t>
            </a:r>
            <a:r>
              <a:rPr lang="en-GB" dirty="0" err="1"/>
              <a:t>parlez-lui</a:t>
            </a:r>
            <a:r>
              <a:rPr lang="en-GB" dirty="0"/>
              <a:t>, </a:t>
            </a:r>
            <a:r>
              <a:rPr lang="en-GB" dirty="0" err="1"/>
              <a:t>Seigneur</a:t>
            </a:r>
            <a:r>
              <a:rPr lang="en-GB" dirty="0"/>
              <a:t>. La </a:t>
            </a:r>
            <a:r>
              <a:rPr lang="en-GB" dirty="0" err="1"/>
              <a:t>reine</a:t>
            </a:r>
            <a:r>
              <a:rPr lang="en-GB" dirty="0"/>
              <a:t> </a:t>
            </a:r>
            <a:r>
              <a:rPr lang="en-GB" dirty="0" err="1"/>
              <a:t>vous</a:t>
            </a:r>
            <a:r>
              <a:rPr lang="en-GB" dirty="0"/>
              <a:t> adore.   </a:t>
            </a:r>
            <a:br>
              <a:rPr lang="en-GB" dirty="0"/>
            </a:br>
            <a:r>
              <a:rPr lang="en-GB" dirty="0"/>
              <a:t>TITUS      </a:t>
            </a:r>
            <a:br>
              <a:rPr lang="en-GB" dirty="0"/>
            </a:br>
            <a:r>
              <a:rPr lang="en-GB" dirty="0"/>
              <a:t> </a:t>
            </a:r>
            <a:r>
              <a:rPr lang="en-GB" dirty="0" err="1"/>
              <a:t>Cependant</a:t>
            </a:r>
            <a:r>
              <a:rPr lang="en-GB" dirty="0"/>
              <a:t> </a:t>
            </a:r>
            <a:r>
              <a:rPr lang="en-GB" dirty="0" err="1"/>
              <a:t>aujourd’hui</a:t>
            </a:r>
            <a:r>
              <a:rPr lang="en-GB" dirty="0"/>
              <a:t>, Prince, </a:t>
            </a:r>
            <a:r>
              <a:rPr lang="en-GB" dirty="0" err="1"/>
              <a:t>il</a:t>
            </a:r>
            <a:r>
              <a:rPr lang="en-GB" dirty="0"/>
              <a:t> </a:t>
            </a:r>
            <a:r>
              <a:rPr lang="en-GB" dirty="0" err="1"/>
              <a:t>faut</a:t>
            </a:r>
            <a:r>
              <a:rPr lang="en-GB" dirty="0"/>
              <a:t> la quitter.</a:t>
            </a:r>
            <a:br>
              <a:rPr lang="en-GB" dirty="0"/>
            </a:br>
            <a:r>
              <a:rPr lang="en-GB" dirty="0"/>
              <a:t>ANTIOCHUS</a:t>
            </a:r>
            <a:br>
              <a:rPr lang="en-GB" dirty="0"/>
            </a:br>
            <a:r>
              <a:rPr lang="en-GB" dirty="0"/>
              <a:t> La quitter ! </a:t>
            </a:r>
            <a:r>
              <a:rPr lang="en-GB" dirty="0" err="1"/>
              <a:t>Vous</a:t>
            </a:r>
            <a:r>
              <a:rPr lang="en-GB" dirty="0"/>
              <a:t>, </a:t>
            </a:r>
            <a:r>
              <a:rPr lang="en-GB" dirty="0" err="1"/>
              <a:t>Seigneur</a:t>
            </a:r>
            <a:r>
              <a:rPr lang="en-GB" dirty="0"/>
              <a:t> ?    </a:t>
            </a:r>
          </a:p>
        </p:txBody>
      </p:sp>
      <p:sp>
        <p:nvSpPr>
          <p:cNvPr id="3" name="Text Placeholder 2">
            <a:extLst>
              <a:ext uri="{FF2B5EF4-FFF2-40B4-BE49-F238E27FC236}">
                <a16:creationId xmlns:a16="http://schemas.microsoft.com/office/drawing/2014/main" id="{49F482DE-1C9E-044F-96D6-7B1702AAAA4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C354132-F025-E647-BF11-E155ACF12CE1}"/>
              </a:ext>
            </a:extLst>
          </p:cNvPr>
          <p:cNvSpPr/>
          <p:nvPr/>
        </p:nvSpPr>
        <p:spPr>
          <a:xfrm>
            <a:off x="0" y="0"/>
            <a:ext cx="4742528"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must speak to her, Sir. She adores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today, Prince, I must leave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Leave her? You, Sir? </a:t>
            </a:r>
          </a:p>
        </p:txBody>
      </p:sp>
      <p:pic>
        <p:nvPicPr>
          <p:cNvPr id="5" name="Picture 4" descr="A person with long hair and a mustache&#10;&#10;Description automatically generated">
            <a:extLst>
              <a:ext uri="{FF2B5EF4-FFF2-40B4-BE49-F238E27FC236}">
                <a16:creationId xmlns:a16="http://schemas.microsoft.com/office/drawing/2014/main" id="{59A29015-530D-5491-1CAD-88960CADACBF}"/>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name="Slide11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EE07A-2E15-6D44-8F69-938A67E598DF}"/>
              </a:ext>
            </a:extLst>
          </p:cNvPr>
          <p:cNvSpPr txBox="1">
            <a:spLocks noGrp="1"/>
          </p:cNvSpPr>
          <p:nvPr>
            <p:ph type="title"/>
          </p:nvPr>
        </p:nvSpPr>
        <p:spPr/>
        <p:txBody>
          <a:bodyPr/>
          <a:lstStyle/>
          <a:p>
            <a:pPr lvl="0"/>
            <a:r>
              <a:rPr lang="en-GB" dirty="0"/>
              <a:t>TITUS</a:t>
            </a:r>
            <a:br>
              <a:rPr lang="en-GB" dirty="0"/>
            </a:br>
            <a:r>
              <a:rPr lang="en-GB" dirty="0"/>
              <a:t>                                              Telle </a:t>
            </a:r>
            <a:r>
              <a:rPr lang="en-GB" dirty="0" err="1"/>
              <a:t>est</a:t>
            </a:r>
            <a:r>
              <a:rPr lang="en-GB" dirty="0"/>
              <a:t> ma </a:t>
            </a:r>
            <a:r>
              <a:rPr lang="en-GB" dirty="0" err="1"/>
              <a:t>destinée</a:t>
            </a:r>
            <a:r>
              <a:rPr lang="en-GB" dirty="0"/>
              <a:t>.</a:t>
            </a:r>
            <a:br>
              <a:rPr lang="en-GB" dirty="0"/>
            </a:br>
            <a:r>
              <a:rPr lang="en-GB" dirty="0"/>
              <a:t> Pour </a:t>
            </a:r>
            <a:r>
              <a:rPr lang="en-GB" dirty="0" err="1"/>
              <a:t>elle</a:t>
            </a:r>
            <a:r>
              <a:rPr lang="en-GB" dirty="0"/>
              <a:t> et pour Titus </a:t>
            </a:r>
            <a:r>
              <a:rPr lang="en-GB" dirty="0" err="1"/>
              <a:t>il</a:t>
            </a:r>
            <a:r>
              <a:rPr lang="en-GB" dirty="0"/>
              <a:t> </a:t>
            </a:r>
            <a:r>
              <a:rPr lang="en-GB" dirty="0" err="1"/>
              <a:t>n’est</a:t>
            </a:r>
            <a:r>
              <a:rPr lang="en-GB" dirty="0"/>
              <a:t> plus </a:t>
            </a:r>
            <a:r>
              <a:rPr lang="en-GB" dirty="0" err="1"/>
              <a:t>d’hyménée</a:t>
            </a:r>
            <a:r>
              <a:rPr lang="en-GB" dirty="0"/>
              <a:t> ;</a:t>
            </a:r>
            <a:br>
              <a:rPr lang="en-GB" dirty="0"/>
            </a:br>
            <a:r>
              <a:rPr lang="en-GB" dirty="0"/>
              <a:t> D’un </a:t>
            </a:r>
            <a:r>
              <a:rPr lang="en-GB" dirty="0" err="1"/>
              <a:t>espoir</a:t>
            </a:r>
            <a:r>
              <a:rPr lang="en-GB" dirty="0"/>
              <a:t> </a:t>
            </a:r>
            <a:r>
              <a:rPr lang="en-GB" dirty="0" err="1"/>
              <a:t>si</a:t>
            </a:r>
            <a:r>
              <a:rPr lang="en-GB" dirty="0"/>
              <a:t> </a:t>
            </a:r>
            <a:r>
              <a:rPr lang="en-GB" dirty="0" err="1"/>
              <a:t>charmant</a:t>
            </a:r>
            <a:r>
              <a:rPr lang="en-GB" dirty="0"/>
              <a:t> je me </a:t>
            </a:r>
            <a:r>
              <a:rPr lang="en-GB" dirty="0" err="1"/>
              <a:t>flattais</a:t>
            </a:r>
            <a:r>
              <a:rPr lang="en-GB" dirty="0"/>
              <a:t> </a:t>
            </a:r>
            <a:r>
              <a:rPr lang="en-GB" dirty="0" err="1"/>
              <a:t>en</a:t>
            </a:r>
            <a:r>
              <a:rPr lang="en-GB" dirty="0"/>
              <a:t> vain :</a:t>
            </a:r>
            <a:br>
              <a:rPr lang="en-GB" dirty="0"/>
            </a:br>
            <a:r>
              <a:rPr lang="en-GB" dirty="0"/>
              <a:t> Prince, </a:t>
            </a:r>
            <a:r>
              <a:rPr lang="en-GB" dirty="0" err="1"/>
              <a:t>il</a:t>
            </a:r>
            <a:r>
              <a:rPr lang="en-GB" dirty="0"/>
              <a:t> </a:t>
            </a:r>
            <a:r>
              <a:rPr lang="en-GB" dirty="0" err="1"/>
              <a:t>faut</a:t>
            </a:r>
            <a:r>
              <a:rPr lang="en-GB" dirty="0"/>
              <a:t> avec </a:t>
            </a:r>
            <a:r>
              <a:rPr lang="en-GB" dirty="0" err="1"/>
              <a:t>vous</a:t>
            </a:r>
            <a:r>
              <a:rPr lang="en-GB" dirty="0"/>
              <a:t> </a:t>
            </a:r>
            <a:r>
              <a:rPr lang="en-GB" dirty="0" err="1"/>
              <a:t>qu’elle</a:t>
            </a:r>
            <a:r>
              <a:rPr lang="en-GB" dirty="0"/>
              <a:t> parte </a:t>
            </a:r>
            <a:r>
              <a:rPr lang="en-GB" dirty="0" err="1"/>
              <a:t>demain</a:t>
            </a:r>
            <a:r>
              <a:rPr lang="en-GB" dirty="0"/>
              <a:t>.      </a:t>
            </a:r>
          </a:p>
        </p:txBody>
      </p:sp>
      <p:sp>
        <p:nvSpPr>
          <p:cNvPr id="3" name="Text Placeholder 2">
            <a:extLst>
              <a:ext uri="{FF2B5EF4-FFF2-40B4-BE49-F238E27FC236}">
                <a16:creationId xmlns:a16="http://schemas.microsoft.com/office/drawing/2014/main" id="{1B4FD839-22FA-9A4E-8F03-CB17557234F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221F06B-BEB0-0B4B-9A09-16554A484CFE}"/>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Such is my fate. She and 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cannot marry. My hope was an illusion.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Prince, she must leave with you,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tomorrow. </a:t>
            </a:r>
          </a:p>
        </p:txBody>
      </p:sp>
      <p:pic>
        <p:nvPicPr>
          <p:cNvPr id="5" name="Picture 4" descr="A person with long hair and a black robe&#10;&#10;Description automatically generated">
            <a:extLst>
              <a:ext uri="{FF2B5EF4-FFF2-40B4-BE49-F238E27FC236}">
                <a16:creationId xmlns:a16="http://schemas.microsoft.com/office/drawing/2014/main" id="{5ACC97FF-24E3-EA52-24E8-84ECF72D01C4}"/>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name="Slide12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F4A30-FC1C-9A40-A7B7-21E14A798D44}"/>
              </a:ext>
            </a:extLst>
          </p:cNvPr>
          <p:cNvSpPr txBox="1">
            <a:spLocks noGrp="1"/>
          </p:cNvSpPr>
          <p:nvPr>
            <p:ph type="title"/>
          </p:nvPr>
        </p:nvSpPr>
        <p:spPr>
          <a:xfrm>
            <a:off x="457200" y="1932709"/>
            <a:ext cx="8229600" cy="2819400"/>
          </a:xfrm>
        </p:spPr>
        <p:txBody>
          <a:bodyPr>
            <a:noAutofit/>
          </a:bodyPr>
          <a:lstStyle/>
          <a:p>
            <a:pPr lvl="0"/>
            <a:r>
              <a:rPr lang="en-GB" sz="1700" dirty="0"/>
              <a:t>ANTIOCHUS</a:t>
            </a:r>
            <a:br>
              <a:rPr lang="en-GB" sz="1700" dirty="0"/>
            </a:br>
            <a:r>
              <a:rPr lang="en-GB" sz="1700" dirty="0"/>
              <a:t> </a:t>
            </a:r>
            <a:r>
              <a:rPr lang="en-GB" sz="1700" dirty="0" err="1"/>
              <a:t>Qu’entends</a:t>
            </a:r>
            <a:r>
              <a:rPr lang="en-GB" sz="1700" dirty="0"/>
              <a:t>-je ? </a:t>
            </a:r>
            <a:r>
              <a:rPr lang="en-GB" sz="1700" dirty="0" err="1"/>
              <a:t>Ô</a:t>
            </a:r>
            <a:r>
              <a:rPr lang="en-GB" sz="1700" dirty="0"/>
              <a:t> </a:t>
            </a:r>
            <a:r>
              <a:rPr lang="en-GB" sz="1700" dirty="0" err="1"/>
              <a:t>ciel</a:t>
            </a:r>
            <a:r>
              <a:rPr lang="en-GB" sz="1700" dirty="0"/>
              <a:t> !</a:t>
            </a:r>
            <a:br>
              <a:rPr lang="en-GB" sz="1700" dirty="0"/>
            </a:br>
            <a:r>
              <a:rPr lang="en-GB" sz="1700" dirty="0"/>
              <a:t>TITUS</a:t>
            </a:r>
            <a:br>
              <a:rPr lang="en-GB" sz="1700" dirty="0"/>
            </a:br>
            <a:r>
              <a:rPr lang="en-GB" sz="1700" dirty="0"/>
              <a:t>                                       </a:t>
            </a:r>
            <a:r>
              <a:rPr lang="en-GB" sz="1700" dirty="0" err="1"/>
              <a:t>Plaignez</a:t>
            </a:r>
            <a:r>
              <a:rPr lang="en-GB" sz="1700" dirty="0"/>
              <a:t> ma grandeur importune :</a:t>
            </a:r>
            <a:br>
              <a:rPr lang="en-GB" sz="1700" dirty="0"/>
            </a:br>
            <a:r>
              <a:rPr lang="en-GB" sz="1700" dirty="0"/>
              <a:t> Maître de </a:t>
            </a:r>
            <a:r>
              <a:rPr lang="en-GB" sz="1700" dirty="0" err="1"/>
              <a:t>l’univers</a:t>
            </a:r>
            <a:r>
              <a:rPr lang="en-GB" sz="1700" dirty="0"/>
              <a:t>, je </a:t>
            </a:r>
            <a:r>
              <a:rPr lang="en-GB" sz="1700" dirty="0" err="1"/>
              <a:t>règle</a:t>
            </a:r>
            <a:r>
              <a:rPr lang="en-GB" sz="1700" dirty="0"/>
              <a:t> </a:t>
            </a:r>
            <a:r>
              <a:rPr lang="en-GB" sz="1700" dirty="0" err="1"/>
              <a:t>sa</a:t>
            </a:r>
            <a:r>
              <a:rPr lang="en-GB" sz="1700" dirty="0"/>
              <a:t> fortune,</a:t>
            </a:r>
            <a:br>
              <a:rPr lang="en-GB" sz="1700" dirty="0"/>
            </a:br>
            <a:r>
              <a:rPr lang="en-GB" sz="1700" dirty="0"/>
              <a:t> Je </a:t>
            </a:r>
            <a:r>
              <a:rPr lang="en-GB" sz="1700" dirty="0" err="1"/>
              <a:t>puis</a:t>
            </a:r>
            <a:r>
              <a:rPr lang="en-GB" sz="1700" dirty="0"/>
              <a:t> faire les </a:t>
            </a:r>
            <a:r>
              <a:rPr lang="en-GB" sz="1700" dirty="0" err="1"/>
              <a:t>rois</a:t>
            </a:r>
            <a:r>
              <a:rPr lang="en-GB" sz="1700" dirty="0"/>
              <a:t>, je </a:t>
            </a:r>
            <a:r>
              <a:rPr lang="en-GB" sz="1700" dirty="0" err="1"/>
              <a:t>puis</a:t>
            </a:r>
            <a:r>
              <a:rPr lang="en-GB" sz="1700" dirty="0"/>
              <a:t> les </a:t>
            </a:r>
            <a:r>
              <a:rPr lang="en-GB" sz="1700" dirty="0" err="1"/>
              <a:t>déposer</a:t>
            </a:r>
            <a:r>
              <a:rPr lang="en-GB" sz="1700" dirty="0"/>
              <a:t> ;</a:t>
            </a:r>
            <a:br>
              <a:rPr lang="en-GB" sz="1700" dirty="0"/>
            </a:br>
            <a:r>
              <a:rPr lang="en-GB" sz="1700" dirty="0"/>
              <a:t> </a:t>
            </a:r>
            <a:r>
              <a:rPr lang="en-GB" sz="1700" dirty="0" err="1"/>
              <a:t>Cependant</a:t>
            </a:r>
            <a:r>
              <a:rPr lang="en-GB" sz="1700" dirty="0"/>
              <a:t> de </a:t>
            </a:r>
            <a:r>
              <a:rPr lang="en-GB" sz="1700" dirty="0" err="1"/>
              <a:t>mon</a:t>
            </a:r>
            <a:r>
              <a:rPr lang="en-GB" sz="1700" dirty="0"/>
              <a:t> </a:t>
            </a:r>
            <a:r>
              <a:rPr lang="en-GB" sz="1700" dirty="0" err="1"/>
              <a:t>cœur</a:t>
            </a:r>
            <a:r>
              <a:rPr lang="en-GB" sz="1700" dirty="0"/>
              <a:t> je ne </a:t>
            </a:r>
            <a:r>
              <a:rPr lang="en-GB" sz="1700" dirty="0" err="1"/>
              <a:t>puis</a:t>
            </a:r>
            <a:r>
              <a:rPr lang="en-GB" sz="1700" dirty="0"/>
              <a:t> disposer.</a:t>
            </a:r>
            <a:br>
              <a:rPr lang="en-GB" sz="1700" dirty="0"/>
            </a:br>
            <a:r>
              <a:rPr lang="en-GB" sz="1700" dirty="0"/>
              <a:t> Rome, </a:t>
            </a:r>
            <a:r>
              <a:rPr lang="en-GB" sz="1700" dirty="0" err="1"/>
              <a:t>contre</a:t>
            </a:r>
            <a:r>
              <a:rPr lang="en-GB" sz="1700" dirty="0"/>
              <a:t> les </a:t>
            </a:r>
            <a:r>
              <a:rPr lang="en-GB" sz="1700" dirty="0" err="1"/>
              <a:t>rois</a:t>
            </a:r>
            <a:r>
              <a:rPr lang="en-GB" sz="1700" dirty="0"/>
              <a:t> de tout temps </a:t>
            </a:r>
            <a:r>
              <a:rPr lang="en-GB" sz="1700" dirty="0" err="1"/>
              <a:t>soulevée</a:t>
            </a:r>
            <a:r>
              <a:rPr lang="en-GB" sz="1700" dirty="0"/>
              <a:t>,</a:t>
            </a:r>
            <a:br>
              <a:rPr lang="en-GB" sz="1700" dirty="0"/>
            </a:br>
            <a:r>
              <a:rPr lang="en-GB" sz="1700" dirty="0"/>
              <a:t> </a:t>
            </a:r>
            <a:r>
              <a:rPr lang="en-GB" sz="1700" dirty="0" err="1"/>
              <a:t>Dédaigne</a:t>
            </a:r>
            <a:r>
              <a:rPr lang="en-GB" sz="1700" dirty="0"/>
              <a:t> </a:t>
            </a:r>
            <a:r>
              <a:rPr lang="en-GB" sz="1700" dirty="0" err="1"/>
              <a:t>une</a:t>
            </a:r>
            <a:r>
              <a:rPr lang="en-GB" sz="1700" dirty="0"/>
              <a:t> </a:t>
            </a:r>
            <a:r>
              <a:rPr lang="en-GB" sz="1700" dirty="0" err="1"/>
              <a:t>beauté</a:t>
            </a:r>
            <a:r>
              <a:rPr lang="en-GB" sz="1700" dirty="0"/>
              <a:t> </a:t>
            </a:r>
            <a:r>
              <a:rPr lang="en-GB" sz="1700" dirty="0" err="1"/>
              <a:t>dans</a:t>
            </a:r>
            <a:r>
              <a:rPr lang="en-GB" sz="1700" dirty="0"/>
              <a:t> la </a:t>
            </a:r>
            <a:r>
              <a:rPr lang="en-GB" sz="1700" dirty="0" err="1"/>
              <a:t>pourpre</a:t>
            </a:r>
            <a:r>
              <a:rPr lang="en-GB" sz="1700" dirty="0"/>
              <a:t> </a:t>
            </a:r>
            <a:r>
              <a:rPr lang="en-GB" sz="1700" dirty="0" err="1"/>
              <a:t>élevée</a:t>
            </a:r>
            <a:r>
              <a:rPr lang="en-GB" sz="1700" dirty="0"/>
              <a:t>.       </a:t>
            </a:r>
          </a:p>
        </p:txBody>
      </p:sp>
      <p:sp>
        <p:nvSpPr>
          <p:cNvPr id="3" name="Text Placeholder 2">
            <a:extLst>
              <a:ext uri="{FF2B5EF4-FFF2-40B4-BE49-F238E27FC236}">
                <a16:creationId xmlns:a16="http://schemas.microsoft.com/office/drawing/2014/main" id="{6518C334-6501-DB40-AE52-07DE2BF6217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9093180-72D4-7F4C-887C-828042DB932F}"/>
              </a:ext>
            </a:extLst>
          </p:cNvPr>
          <p:cNvSpPr/>
          <p:nvPr/>
        </p:nvSpPr>
        <p:spPr>
          <a:xfrm>
            <a:off x="-1" y="0"/>
            <a:ext cx="5209310" cy="20313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750" b="1" i="0" u="none" strike="noStrike" kern="1200" cap="none" spc="0" baseline="0" dirty="0">
                <a:solidFill>
                  <a:srgbClr val="000000"/>
                </a:solidFill>
                <a:uFillTx/>
                <a:latin typeface="Cambria" pitchFamily="18"/>
              </a:rPr>
              <a:t>ANTIOCHUS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What are you saying?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TITUS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Pity my unwanted greatness.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I rule the world, I can appoint and depose kings,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but I cannot dispose of my own heart.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Rome has always resisted kings, and scorns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a beauty born to royal rank. </a:t>
            </a:r>
          </a:p>
        </p:txBody>
      </p:sp>
      <p:pic>
        <p:nvPicPr>
          <p:cNvPr id="5" name="Picture 4" descr="A person with long hair and a black robe&#10;&#10;Description automatically generated">
            <a:extLst>
              <a:ext uri="{FF2B5EF4-FFF2-40B4-BE49-F238E27FC236}">
                <a16:creationId xmlns:a16="http://schemas.microsoft.com/office/drawing/2014/main" id="{C161B425-95B7-041C-0A1C-13AE0E918D7C}"/>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name="Slide12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DBA82-9DB7-3E4C-AFB4-2ECF39956E85}"/>
              </a:ext>
            </a:extLst>
          </p:cNvPr>
          <p:cNvSpPr txBox="1">
            <a:spLocks noGrp="1"/>
          </p:cNvSpPr>
          <p:nvPr>
            <p:ph type="title"/>
          </p:nvPr>
        </p:nvSpPr>
        <p:spPr/>
        <p:txBody>
          <a:bodyPr/>
          <a:lstStyle/>
          <a:p>
            <a:pPr lvl="0"/>
            <a:r>
              <a:rPr lang="en-GB" dirty="0"/>
              <a:t> Si le </a:t>
            </a:r>
            <a:r>
              <a:rPr lang="en-GB" dirty="0" err="1"/>
              <a:t>peuple</a:t>
            </a:r>
            <a:r>
              <a:rPr lang="en-GB" dirty="0"/>
              <a:t> </a:t>
            </a:r>
            <a:r>
              <a:rPr lang="en-GB" dirty="0" err="1"/>
              <a:t>demain</a:t>
            </a:r>
            <a:r>
              <a:rPr lang="en-GB" dirty="0"/>
              <a:t> ne </a:t>
            </a:r>
            <a:r>
              <a:rPr lang="en-GB" dirty="0" err="1"/>
              <a:t>voit</a:t>
            </a:r>
            <a:r>
              <a:rPr lang="en-GB" dirty="0"/>
              <a:t> </a:t>
            </a:r>
            <a:r>
              <a:rPr lang="en-GB" dirty="0" err="1"/>
              <a:t>partir</a:t>
            </a:r>
            <a:r>
              <a:rPr lang="en-GB" dirty="0"/>
              <a:t> la </a:t>
            </a:r>
            <a:r>
              <a:rPr lang="en-GB" dirty="0" err="1"/>
              <a:t>reine</a:t>
            </a:r>
            <a:r>
              <a:rPr lang="en-GB" dirty="0"/>
              <a:t>,</a:t>
            </a:r>
            <a:br>
              <a:rPr lang="en-GB" dirty="0"/>
            </a:br>
            <a:r>
              <a:rPr lang="en-GB" dirty="0"/>
              <a:t> </a:t>
            </a:r>
            <a:r>
              <a:rPr lang="en-GB" dirty="0" err="1"/>
              <a:t>Demain</a:t>
            </a:r>
            <a:r>
              <a:rPr lang="en-GB" dirty="0"/>
              <a:t> </a:t>
            </a:r>
            <a:r>
              <a:rPr lang="en-GB" dirty="0" err="1"/>
              <a:t>elle</a:t>
            </a:r>
            <a:r>
              <a:rPr lang="en-GB" dirty="0"/>
              <a:t> </a:t>
            </a:r>
            <a:r>
              <a:rPr lang="en-GB" dirty="0" err="1"/>
              <a:t>entendra</a:t>
            </a:r>
            <a:r>
              <a:rPr lang="en-GB" dirty="0"/>
              <a:t> </a:t>
            </a:r>
            <a:r>
              <a:rPr lang="en-GB" dirty="0" err="1"/>
              <a:t>ce</a:t>
            </a:r>
            <a:r>
              <a:rPr lang="en-GB" dirty="0"/>
              <a:t> </a:t>
            </a:r>
            <a:r>
              <a:rPr lang="en-GB" dirty="0" err="1"/>
              <a:t>peuple</a:t>
            </a:r>
            <a:r>
              <a:rPr lang="en-GB" dirty="0"/>
              <a:t> </a:t>
            </a:r>
            <a:r>
              <a:rPr lang="en-GB" dirty="0" err="1"/>
              <a:t>furieux</a:t>
            </a:r>
            <a:br>
              <a:rPr lang="en-GB" dirty="0"/>
            </a:br>
            <a:r>
              <a:rPr lang="en-GB" dirty="0"/>
              <a:t> Me </a:t>
            </a:r>
            <a:r>
              <a:rPr lang="en-GB" dirty="0" err="1"/>
              <a:t>venir</a:t>
            </a:r>
            <a:r>
              <a:rPr lang="en-GB" dirty="0"/>
              <a:t> demander son </a:t>
            </a:r>
            <a:r>
              <a:rPr lang="en-GB" dirty="0" err="1"/>
              <a:t>départ</a:t>
            </a:r>
            <a:r>
              <a:rPr lang="en-GB" dirty="0"/>
              <a:t> </a:t>
            </a:r>
            <a:r>
              <a:rPr lang="en-GB" dirty="0" err="1"/>
              <a:t>à</a:t>
            </a:r>
            <a:r>
              <a:rPr lang="en-GB" dirty="0"/>
              <a:t> </a:t>
            </a:r>
            <a:r>
              <a:rPr lang="en-GB" dirty="0" err="1"/>
              <a:t>ses</a:t>
            </a:r>
            <a:r>
              <a:rPr lang="en-GB" dirty="0"/>
              <a:t> </a:t>
            </a:r>
            <a:r>
              <a:rPr lang="en-GB" dirty="0" err="1"/>
              <a:t>yeux</a:t>
            </a:r>
            <a:r>
              <a:rPr lang="en-GB" dirty="0"/>
              <a:t>.</a:t>
            </a:r>
            <a:br>
              <a:rPr lang="en-GB" dirty="0"/>
            </a:br>
            <a:r>
              <a:rPr lang="en-GB" dirty="0"/>
              <a:t> </a:t>
            </a:r>
            <a:r>
              <a:rPr lang="en-GB" dirty="0" err="1"/>
              <a:t>Sauvons</a:t>
            </a:r>
            <a:r>
              <a:rPr lang="en-GB" dirty="0"/>
              <a:t> de </a:t>
            </a:r>
            <a:r>
              <a:rPr lang="en-GB" dirty="0" err="1"/>
              <a:t>cet</a:t>
            </a:r>
            <a:r>
              <a:rPr lang="en-GB" dirty="0"/>
              <a:t> affront mon nom et </a:t>
            </a:r>
            <a:r>
              <a:rPr lang="en-GB" dirty="0" err="1"/>
              <a:t>sa</a:t>
            </a:r>
            <a:r>
              <a:rPr lang="en-GB" dirty="0"/>
              <a:t> </a:t>
            </a:r>
            <a:r>
              <a:rPr lang="en-GB" dirty="0" err="1"/>
              <a:t>mémoire</a:t>
            </a:r>
            <a:br>
              <a:rPr lang="en-GB" dirty="0"/>
            </a:br>
            <a:r>
              <a:rPr lang="en-GB" dirty="0"/>
              <a:t> Et </a:t>
            </a:r>
            <a:r>
              <a:rPr lang="en-GB" dirty="0" err="1"/>
              <a:t>puisqu’il</a:t>
            </a:r>
            <a:r>
              <a:rPr lang="en-GB" dirty="0"/>
              <a:t> </a:t>
            </a:r>
            <a:r>
              <a:rPr lang="en-GB" dirty="0" err="1"/>
              <a:t>faut</a:t>
            </a:r>
            <a:r>
              <a:rPr lang="en-GB" dirty="0"/>
              <a:t> </a:t>
            </a:r>
            <a:r>
              <a:rPr lang="en-GB" dirty="0" err="1"/>
              <a:t>céder</a:t>
            </a:r>
            <a:r>
              <a:rPr lang="en-GB" dirty="0"/>
              <a:t>, </a:t>
            </a:r>
            <a:r>
              <a:rPr lang="en-GB" dirty="0" err="1"/>
              <a:t>cédons</a:t>
            </a:r>
            <a:r>
              <a:rPr lang="en-GB" dirty="0"/>
              <a:t> à </a:t>
            </a:r>
            <a:r>
              <a:rPr lang="en-GB" dirty="0" err="1"/>
              <a:t>notre</a:t>
            </a:r>
            <a:r>
              <a:rPr lang="en-GB" dirty="0"/>
              <a:t> </a:t>
            </a:r>
            <a:r>
              <a:rPr lang="en-GB" dirty="0" err="1"/>
              <a:t>gloire</a:t>
            </a:r>
            <a:r>
              <a:rPr lang="en-GB" dirty="0"/>
              <a:t>.    </a:t>
            </a:r>
          </a:p>
        </p:txBody>
      </p:sp>
      <p:sp>
        <p:nvSpPr>
          <p:cNvPr id="3" name="Text Placeholder 2">
            <a:extLst>
              <a:ext uri="{FF2B5EF4-FFF2-40B4-BE49-F238E27FC236}">
                <a16:creationId xmlns:a16="http://schemas.microsoft.com/office/drawing/2014/main" id="{C4619744-9896-E748-B27E-F5C6DB961BF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1978D8A-B7C5-8A43-B350-6AE271549218}"/>
              </a:ext>
            </a:extLst>
          </p:cNvPr>
          <p:cNvSpPr/>
          <p:nvPr/>
        </p:nvSpPr>
        <p:spPr>
          <a:xfrm>
            <a:off x="0" y="0"/>
            <a:ext cx="4534174" cy="1588127"/>
          </a:xfrm>
          <a:prstGeom prst="rect">
            <a:avLst/>
          </a:prstGeom>
          <a:solidFill>
            <a:srgbClr val="CCFFCC"/>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If the people do not see the queen leave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tomorrow,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they will demand her expulsion.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 me spare my name and her memory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that insult,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since we must yield, let's do it nobly.</a:t>
            </a:r>
          </a:p>
        </p:txBody>
      </p:sp>
      <p:pic>
        <p:nvPicPr>
          <p:cNvPr id="5" name="Picture 4" descr="A person with long hair and a black robe&#10;&#10;Description automatically generated">
            <a:extLst>
              <a:ext uri="{FF2B5EF4-FFF2-40B4-BE49-F238E27FC236}">
                <a16:creationId xmlns:a16="http://schemas.microsoft.com/office/drawing/2014/main" id="{A8B34481-2364-015D-1AF2-914C4E9EAD4F}"/>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name="Slide12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98282-9F6C-A247-9611-6FD71754DC67}"/>
              </a:ext>
            </a:extLst>
          </p:cNvPr>
          <p:cNvSpPr txBox="1">
            <a:spLocks noGrp="1"/>
          </p:cNvSpPr>
          <p:nvPr>
            <p:ph type="title"/>
          </p:nvPr>
        </p:nvSpPr>
        <p:spPr/>
        <p:txBody>
          <a:bodyPr/>
          <a:lstStyle/>
          <a:p>
            <a:pPr lvl="0"/>
            <a:r>
              <a:rPr lang="en-GB" dirty="0"/>
              <a:t> </a:t>
            </a:r>
            <a:r>
              <a:rPr lang="en-GB" dirty="0" err="1"/>
              <a:t>Allez</a:t>
            </a:r>
            <a:r>
              <a:rPr lang="en-GB" dirty="0"/>
              <a:t>, </a:t>
            </a:r>
            <a:r>
              <a:rPr lang="en-GB" dirty="0" err="1"/>
              <a:t>expliquez-lui</a:t>
            </a:r>
            <a:r>
              <a:rPr lang="en-GB" dirty="0"/>
              <a:t> </a:t>
            </a:r>
            <a:r>
              <a:rPr lang="en-GB" dirty="0" err="1"/>
              <a:t>mon</a:t>
            </a:r>
            <a:r>
              <a:rPr lang="en-GB" dirty="0"/>
              <a:t> trouble et </a:t>
            </a:r>
            <a:r>
              <a:rPr lang="en-GB" dirty="0" err="1"/>
              <a:t>mon</a:t>
            </a:r>
            <a:r>
              <a:rPr lang="en-GB" dirty="0"/>
              <a:t> silence.</a:t>
            </a:r>
            <a:br>
              <a:rPr lang="en-GB" dirty="0"/>
            </a:br>
            <a:r>
              <a:rPr lang="en-GB" dirty="0"/>
              <a:t> </a:t>
            </a:r>
            <a:r>
              <a:rPr lang="en-GB" dirty="0" err="1"/>
              <a:t>Surtout</a:t>
            </a:r>
            <a:r>
              <a:rPr lang="en-GB" dirty="0"/>
              <a:t>, </a:t>
            </a:r>
            <a:r>
              <a:rPr lang="en-GB" dirty="0" err="1"/>
              <a:t>qu’elle</a:t>
            </a:r>
            <a:r>
              <a:rPr lang="en-GB" dirty="0"/>
              <a:t> me </a:t>
            </a:r>
            <a:r>
              <a:rPr lang="en-GB" dirty="0" err="1"/>
              <a:t>laisse</a:t>
            </a:r>
            <a:r>
              <a:rPr lang="en-GB" dirty="0"/>
              <a:t> </a:t>
            </a:r>
            <a:r>
              <a:rPr lang="en-GB" dirty="0" err="1"/>
              <a:t>éviter</a:t>
            </a:r>
            <a:r>
              <a:rPr lang="en-GB" dirty="0"/>
              <a:t> </a:t>
            </a:r>
            <a:r>
              <a:rPr lang="en-GB" dirty="0" err="1"/>
              <a:t>sa</a:t>
            </a:r>
            <a:r>
              <a:rPr lang="en-GB" dirty="0"/>
              <a:t> </a:t>
            </a:r>
            <a:r>
              <a:rPr lang="en-GB" dirty="0" err="1"/>
              <a:t>présence</a:t>
            </a:r>
            <a:r>
              <a:rPr lang="en-GB" dirty="0"/>
              <a:t>.</a:t>
            </a:r>
            <a:br>
              <a:rPr lang="en-GB" dirty="0"/>
            </a:br>
            <a:r>
              <a:rPr lang="en-GB" dirty="0"/>
              <a:t> </a:t>
            </a:r>
            <a:r>
              <a:rPr lang="en-GB" dirty="0" err="1"/>
              <a:t>Soyez</a:t>
            </a:r>
            <a:r>
              <a:rPr lang="en-GB" dirty="0"/>
              <a:t> le </a:t>
            </a:r>
            <a:r>
              <a:rPr lang="en-GB" dirty="0" err="1"/>
              <a:t>seul</a:t>
            </a:r>
            <a:r>
              <a:rPr lang="en-GB" dirty="0"/>
              <a:t> </a:t>
            </a:r>
            <a:r>
              <a:rPr lang="en-GB" dirty="0" err="1"/>
              <a:t>témoin</a:t>
            </a:r>
            <a:r>
              <a:rPr lang="en-GB" dirty="0"/>
              <a:t> de </a:t>
            </a:r>
            <a:r>
              <a:rPr lang="en-GB" dirty="0" err="1"/>
              <a:t>ses</a:t>
            </a:r>
            <a:r>
              <a:rPr lang="en-GB" dirty="0"/>
              <a:t> </a:t>
            </a:r>
            <a:r>
              <a:rPr lang="en-GB" dirty="0" err="1"/>
              <a:t>pleurs</a:t>
            </a:r>
            <a:r>
              <a:rPr lang="en-GB" dirty="0"/>
              <a:t> et des miens ;</a:t>
            </a:r>
            <a:br>
              <a:rPr lang="en-GB" dirty="0"/>
            </a:br>
            <a:r>
              <a:rPr lang="en-GB" dirty="0"/>
              <a:t> </a:t>
            </a:r>
            <a:r>
              <a:rPr lang="en-GB" dirty="0" err="1"/>
              <a:t>Portez-lui</a:t>
            </a:r>
            <a:r>
              <a:rPr lang="en-GB" dirty="0"/>
              <a:t> </a:t>
            </a:r>
            <a:r>
              <a:rPr lang="en-GB" dirty="0" err="1"/>
              <a:t>mes</a:t>
            </a:r>
            <a:r>
              <a:rPr lang="en-GB" dirty="0"/>
              <a:t> adieux, et </a:t>
            </a:r>
            <a:r>
              <a:rPr lang="en-GB" dirty="0" err="1"/>
              <a:t>recevez</a:t>
            </a:r>
            <a:r>
              <a:rPr lang="en-GB" dirty="0"/>
              <a:t> les </a:t>
            </a:r>
            <a:r>
              <a:rPr lang="en-GB" dirty="0" err="1"/>
              <a:t>siens</a:t>
            </a:r>
            <a:r>
              <a:rPr lang="en-GB" dirty="0"/>
              <a:t>.        </a:t>
            </a:r>
          </a:p>
        </p:txBody>
      </p:sp>
      <p:sp>
        <p:nvSpPr>
          <p:cNvPr id="3" name="Text Placeholder 2">
            <a:extLst>
              <a:ext uri="{FF2B5EF4-FFF2-40B4-BE49-F238E27FC236}">
                <a16:creationId xmlns:a16="http://schemas.microsoft.com/office/drawing/2014/main" id="{947441ED-E57B-8440-8469-F88B35265FA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434760C-771F-7A4B-AF69-DFA7F5B12E5D}"/>
              </a:ext>
            </a:extLst>
          </p:cNvPr>
          <p:cNvSpPr/>
          <p:nvPr/>
        </p:nvSpPr>
        <p:spPr>
          <a:xfrm>
            <a:off x="-1" y="0"/>
            <a:ext cx="4960803"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Go and explain to her my pain, my</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silence.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Tell her I cannot see her again.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 the only witness of her tears and mine.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Give her my farewell, and receive her</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for me. </a:t>
            </a:r>
          </a:p>
        </p:txBody>
      </p:sp>
      <p:pic>
        <p:nvPicPr>
          <p:cNvPr id="5" name="Picture 4" descr="A person with long hair and a black robe&#10;&#10;Description automatically generated">
            <a:extLst>
              <a:ext uri="{FF2B5EF4-FFF2-40B4-BE49-F238E27FC236}">
                <a16:creationId xmlns:a16="http://schemas.microsoft.com/office/drawing/2014/main" id="{0E1AFA9D-94FC-89D5-D989-9FE9BDA0622A}"/>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name="Slide12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5A5C7-400F-CF41-8C49-0E992A36B7BA}"/>
              </a:ext>
            </a:extLst>
          </p:cNvPr>
          <p:cNvSpPr txBox="1">
            <a:spLocks noGrp="1"/>
          </p:cNvSpPr>
          <p:nvPr>
            <p:ph type="title"/>
          </p:nvPr>
        </p:nvSpPr>
        <p:spPr/>
        <p:txBody>
          <a:bodyPr/>
          <a:lstStyle/>
          <a:p>
            <a:pPr lvl="0"/>
            <a:r>
              <a:rPr lang="en-GB" dirty="0"/>
              <a:t> Ah ! Prince ! </a:t>
            </a:r>
            <a:r>
              <a:rPr lang="en-GB" dirty="0" err="1"/>
              <a:t>jurez-lui</a:t>
            </a:r>
            <a:r>
              <a:rPr lang="en-GB" dirty="0"/>
              <a:t> que </a:t>
            </a:r>
            <a:r>
              <a:rPr lang="en-GB" dirty="0" err="1"/>
              <a:t>toujours</a:t>
            </a:r>
            <a:r>
              <a:rPr lang="en-GB" dirty="0"/>
              <a:t> trop </a:t>
            </a:r>
            <a:r>
              <a:rPr lang="en-GB" dirty="0" err="1"/>
              <a:t>fidèle</a:t>
            </a:r>
            <a:r>
              <a:rPr lang="en-GB" dirty="0"/>
              <a:t>,</a:t>
            </a:r>
            <a:br>
              <a:rPr lang="en-GB" dirty="0"/>
            </a:br>
            <a:r>
              <a:rPr lang="en-GB" dirty="0"/>
              <a:t> </a:t>
            </a:r>
            <a:r>
              <a:rPr lang="en-GB" dirty="0" err="1"/>
              <a:t>Gémissant</a:t>
            </a:r>
            <a:r>
              <a:rPr lang="en-GB" dirty="0"/>
              <a:t> </a:t>
            </a:r>
            <a:r>
              <a:rPr lang="en-GB" dirty="0" err="1"/>
              <a:t>dans</a:t>
            </a:r>
            <a:r>
              <a:rPr lang="en-GB" dirty="0"/>
              <a:t> ma </a:t>
            </a:r>
            <a:r>
              <a:rPr lang="en-GB" dirty="0" err="1"/>
              <a:t>cour</a:t>
            </a:r>
            <a:r>
              <a:rPr lang="en-GB" dirty="0"/>
              <a:t>, et plus </a:t>
            </a:r>
            <a:r>
              <a:rPr lang="en-GB" dirty="0" err="1"/>
              <a:t>exilé</a:t>
            </a:r>
            <a:r>
              <a:rPr lang="en-GB" dirty="0"/>
              <a:t> </a:t>
            </a:r>
            <a:r>
              <a:rPr lang="en-GB" dirty="0" err="1"/>
              <a:t>qu’elle</a:t>
            </a:r>
            <a:r>
              <a:rPr lang="en-GB" dirty="0"/>
              <a:t>,</a:t>
            </a:r>
            <a:br>
              <a:rPr lang="en-GB" dirty="0"/>
            </a:br>
            <a:r>
              <a:rPr lang="en-GB" dirty="0"/>
              <a:t> </a:t>
            </a:r>
            <a:r>
              <a:rPr lang="en-GB" dirty="0" err="1"/>
              <a:t>Portant</a:t>
            </a:r>
            <a:r>
              <a:rPr lang="en-GB" dirty="0"/>
              <a:t> </a:t>
            </a:r>
            <a:r>
              <a:rPr lang="en-GB" dirty="0" err="1"/>
              <a:t>jusqu’au</a:t>
            </a:r>
            <a:r>
              <a:rPr lang="en-GB" dirty="0"/>
              <a:t> </a:t>
            </a:r>
            <a:r>
              <a:rPr lang="en-GB" dirty="0" err="1"/>
              <a:t>tombeau</a:t>
            </a:r>
            <a:r>
              <a:rPr lang="en-GB" dirty="0"/>
              <a:t> le nom de son </a:t>
            </a:r>
            <a:r>
              <a:rPr lang="en-GB" dirty="0" err="1"/>
              <a:t>amant</a:t>
            </a:r>
            <a:r>
              <a:rPr lang="en-GB" dirty="0"/>
              <a:t>,</a:t>
            </a:r>
            <a:br>
              <a:rPr lang="en-GB" dirty="0"/>
            </a:br>
            <a:r>
              <a:rPr lang="en-GB" dirty="0"/>
              <a:t> Mon </a:t>
            </a:r>
            <a:r>
              <a:rPr lang="en-GB" dirty="0" err="1"/>
              <a:t>règne</a:t>
            </a:r>
            <a:r>
              <a:rPr lang="en-GB" dirty="0"/>
              <a:t> ne sera </a:t>
            </a:r>
            <a:r>
              <a:rPr lang="en-GB" dirty="0" err="1"/>
              <a:t>qu’un</a:t>
            </a:r>
            <a:r>
              <a:rPr lang="en-GB" dirty="0"/>
              <a:t> long </a:t>
            </a:r>
            <a:r>
              <a:rPr lang="en-GB" dirty="0" err="1"/>
              <a:t>bannissement</a:t>
            </a:r>
            <a:r>
              <a:rPr lang="en-GB" dirty="0"/>
              <a:t>,</a:t>
            </a:r>
            <a:br>
              <a:rPr lang="en-GB" dirty="0"/>
            </a:br>
            <a:r>
              <a:rPr lang="en-GB" dirty="0"/>
              <a:t> Si le </a:t>
            </a:r>
            <a:r>
              <a:rPr lang="en-GB" dirty="0" err="1"/>
              <a:t>ciel</a:t>
            </a:r>
            <a:r>
              <a:rPr lang="en-GB" dirty="0"/>
              <a:t>, non content de me </a:t>
            </a:r>
            <a:r>
              <a:rPr lang="en-GB" dirty="0" err="1"/>
              <a:t>l’avoir</a:t>
            </a:r>
            <a:r>
              <a:rPr lang="en-GB" dirty="0"/>
              <a:t> </a:t>
            </a:r>
            <a:r>
              <a:rPr lang="en-GB" dirty="0" err="1"/>
              <a:t>ravie</a:t>
            </a:r>
            <a:r>
              <a:rPr lang="en-GB" dirty="0"/>
              <a:t>,</a:t>
            </a:r>
            <a:br>
              <a:rPr lang="en-GB" dirty="0"/>
            </a:br>
            <a:r>
              <a:rPr lang="en-GB" dirty="0"/>
              <a:t> </a:t>
            </a:r>
            <a:r>
              <a:rPr lang="en-GB" dirty="0" err="1"/>
              <a:t>Veut</a:t>
            </a:r>
            <a:r>
              <a:rPr lang="en-GB" dirty="0"/>
              <a:t> </a:t>
            </a:r>
            <a:r>
              <a:rPr lang="en-GB" dirty="0" err="1"/>
              <a:t>encor</a:t>
            </a:r>
            <a:r>
              <a:rPr lang="en-GB" dirty="0"/>
              <a:t> </a:t>
            </a:r>
            <a:r>
              <a:rPr lang="en-GB" dirty="0" err="1"/>
              <a:t>m’affliger</a:t>
            </a:r>
            <a:r>
              <a:rPr lang="en-GB" dirty="0"/>
              <a:t> par </a:t>
            </a:r>
            <a:r>
              <a:rPr lang="en-GB" dirty="0" err="1"/>
              <a:t>une</a:t>
            </a:r>
            <a:r>
              <a:rPr lang="en-GB" dirty="0"/>
              <a:t> longue vie.    </a:t>
            </a:r>
          </a:p>
        </p:txBody>
      </p:sp>
      <p:sp>
        <p:nvSpPr>
          <p:cNvPr id="3" name="Text Placeholder 2">
            <a:extLst>
              <a:ext uri="{FF2B5EF4-FFF2-40B4-BE49-F238E27FC236}">
                <a16:creationId xmlns:a16="http://schemas.microsoft.com/office/drawing/2014/main" id="{FD5CEDEC-9624-D748-BAFB-9EA988BCD7F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98B90E9-2366-A145-B10C-8D52FC51F3DF}"/>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Prince, swear to her that, ever faithful,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wretched in my court, more of an exile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than she is,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proud until I die to call myself her lover,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reign will be a long banishment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heaven, having snatched her from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afflicts me further by giving me long life.</a:t>
            </a:r>
          </a:p>
        </p:txBody>
      </p:sp>
      <p:pic>
        <p:nvPicPr>
          <p:cNvPr id="5" name="Picture 4" descr="A person with long hair and a black robe&#10;&#10;Description automatically generated">
            <a:extLst>
              <a:ext uri="{FF2B5EF4-FFF2-40B4-BE49-F238E27FC236}">
                <a16:creationId xmlns:a16="http://schemas.microsoft.com/office/drawing/2014/main" id="{15183993-39C3-1A1C-E4CD-E419CC6BADF8}"/>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name="Slide12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3082C-B9E4-C241-8465-9BD9CE6A4059}"/>
              </a:ext>
            </a:extLst>
          </p:cNvPr>
          <p:cNvSpPr txBox="1">
            <a:spLocks noGrp="1"/>
          </p:cNvSpPr>
          <p:nvPr>
            <p:ph type="title"/>
          </p:nvPr>
        </p:nvSpPr>
        <p:spPr/>
        <p:txBody>
          <a:bodyPr/>
          <a:lstStyle/>
          <a:p>
            <a:pPr lvl="0"/>
            <a:r>
              <a:rPr lang="en-GB" dirty="0"/>
              <a:t> </a:t>
            </a:r>
            <a:r>
              <a:rPr lang="en-GB" dirty="0" err="1"/>
              <a:t>Vous</a:t>
            </a:r>
            <a:r>
              <a:rPr lang="en-GB" dirty="0"/>
              <a:t>, </a:t>
            </a:r>
            <a:r>
              <a:rPr lang="en-GB" dirty="0" err="1"/>
              <a:t>que</a:t>
            </a:r>
            <a:r>
              <a:rPr lang="en-GB" dirty="0"/>
              <a:t> </a:t>
            </a:r>
            <a:r>
              <a:rPr lang="en-GB" dirty="0" err="1"/>
              <a:t>l’amitié</a:t>
            </a:r>
            <a:r>
              <a:rPr lang="en-GB" dirty="0"/>
              <a:t> </a:t>
            </a:r>
            <a:r>
              <a:rPr lang="en-GB" dirty="0" err="1"/>
              <a:t>seule</a:t>
            </a:r>
            <a:r>
              <a:rPr lang="en-GB" dirty="0"/>
              <a:t> </a:t>
            </a:r>
            <a:r>
              <a:rPr lang="en-GB" dirty="0" err="1"/>
              <a:t>attache</a:t>
            </a:r>
            <a:r>
              <a:rPr lang="en-GB" dirty="0"/>
              <a:t> </a:t>
            </a:r>
            <a:r>
              <a:rPr lang="en-GB" dirty="0" err="1"/>
              <a:t>sur</a:t>
            </a:r>
            <a:r>
              <a:rPr lang="en-GB" dirty="0"/>
              <a:t> </a:t>
            </a:r>
            <a:r>
              <a:rPr lang="en-GB" dirty="0" err="1"/>
              <a:t>ses</a:t>
            </a:r>
            <a:r>
              <a:rPr lang="en-GB" dirty="0"/>
              <a:t> pas,</a:t>
            </a:r>
            <a:br>
              <a:rPr lang="en-GB" dirty="0"/>
            </a:br>
            <a:r>
              <a:rPr lang="en-GB" dirty="0"/>
              <a:t> Prince, </a:t>
            </a:r>
            <a:r>
              <a:rPr lang="en-GB" dirty="0" err="1"/>
              <a:t>dans</a:t>
            </a:r>
            <a:r>
              <a:rPr lang="en-GB" dirty="0"/>
              <a:t> son </a:t>
            </a:r>
            <a:r>
              <a:rPr lang="en-GB" dirty="0" err="1"/>
              <a:t>malheur</a:t>
            </a:r>
            <a:r>
              <a:rPr lang="en-GB" dirty="0"/>
              <a:t> ne </a:t>
            </a:r>
            <a:r>
              <a:rPr lang="en-GB" dirty="0" err="1"/>
              <a:t>l’abandonnez</a:t>
            </a:r>
            <a:r>
              <a:rPr lang="en-GB" dirty="0"/>
              <a:t> pas.</a:t>
            </a:r>
            <a:br>
              <a:rPr lang="en-GB" dirty="0"/>
            </a:br>
            <a:r>
              <a:rPr lang="en-GB" dirty="0"/>
              <a:t> Que </a:t>
            </a:r>
            <a:r>
              <a:rPr lang="en-GB" dirty="0" err="1"/>
              <a:t>l’Orient</a:t>
            </a:r>
            <a:r>
              <a:rPr lang="en-GB" dirty="0"/>
              <a:t> </a:t>
            </a:r>
            <a:r>
              <a:rPr lang="en-GB" dirty="0" err="1"/>
              <a:t>vous</a:t>
            </a:r>
            <a:r>
              <a:rPr lang="en-GB" dirty="0"/>
              <a:t> </a:t>
            </a:r>
            <a:r>
              <a:rPr lang="en-GB" dirty="0" err="1"/>
              <a:t>voie</a:t>
            </a:r>
            <a:r>
              <a:rPr lang="en-GB" dirty="0"/>
              <a:t> </a:t>
            </a:r>
            <a:r>
              <a:rPr lang="en-GB" dirty="0" err="1"/>
              <a:t>arriver</a:t>
            </a:r>
            <a:r>
              <a:rPr lang="en-GB" dirty="0"/>
              <a:t> à </a:t>
            </a:r>
            <a:r>
              <a:rPr lang="en-GB" dirty="0" err="1"/>
              <a:t>sa</a:t>
            </a:r>
            <a:r>
              <a:rPr lang="en-GB" dirty="0"/>
              <a:t> suite ;</a:t>
            </a:r>
            <a:br>
              <a:rPr lang="en-GB" dirty="0"/>
            </a:br>
            <a:r>
              <a:rPr lang="en-GB" dirty="0"/>
              <a:t> Que </a:t>
            </a:r>
            <a:r>
              <a:rPr lang="en-GB" dirty="0" err="1"/>
              <a:t>ce</a:t>
            </a:r>
            <a:r>
              <a:rPr lang="en-GB" dirty="0"/>
              <a:t> </a:t>
            </a:r>
            <a:r>
              <a:rPr lang="en-GB" dirty="0" err="1"/>
              <a:t>soit</a:t>
            </a:r>
            <a:r>
              <a:rPr lang="en-GB" dirty="0"/>
              <a:t> un </a:t>
            </a:r>
            <a:r>
              <a:rPr lang="en-GB" dirty="0" err="1"/>
              <a:t>triomphe</a:t>
            </a:r>
            <a:r>
              <a:rPr lang="en-GB" dirty="0"/>
              <a:t>, et non pas </a:t>
            </a:r>
            <a:r>
              <a:rPr lang="en-GB" dirty="0" err="1"/>
              <a:t>une</a:t>
            </a:r>
            <a:r>
              <a:rPr lang="en-GB" dirty="0"/>
              <a:t> </a:t>
            </a:r>
            <a:r>
              <a:rPr lang="en-GB" dirty="0" err="1"/>
              <a:t>fuite</a:t>
            </a:r>
            <a:r>
              <a:rPr lang="en-GB" dirty="0"/>
              <a:t>.         </a:t>
            </a:r>
          </a:p>
        </p:txBody>
      </p:sp>
      <p:sp>
        <p:nvSpPr>
          <p:cNvPr id="3" name="Text Placeholder 2">
            <a:extLst>
              <a:ext uri="{FF2B5EF4-FFF2-40B4-BE49-F238E27FC236}">
                <a16:creationId xmlns:a16="http://schemas.microsoft.com/office/drawing/2014/main" id="{3E4BB682-71BE-334E-AC3B-44374F62709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3655D0B-D95D-2C4B-BC12-24E1613D1D68}"/>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bound to her only by friendship,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not abandon her in her distress.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Accompany her back to the East,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see that she comes in triumph, not in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flight. </a:t>
            </a:r>
          </a:p>
        </p:txBody>
      </p:sp>
      <p:pic>
        <p:nvPicPr>
          <p:cNvPr id="5" name="Picture 4" descr="A person with long hair and a black robe&#10;&#10;Description automatically generated">
            <a:extLst>
              <a:ext uri="{FF2B5EF4-FFF2-40B4-BE49-F238E27FC236}">
                <a16:creationId xmlns:a16="http://schemas.microsoft.com/office/drawing/2014/main" id="{B0952DC0-EFD8-BF8C-43CC-6384BE206BF0}"/>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64510-3F69-5B45-AD47-0B6664E1CE3F}"/>
              </a:ext>
            </a:extLst>
          </p:cNvPr>
          <p:cNvSpPr txBox="1">
            <a:spLocks noGrp="1"/>
          </p:cNvSpPr>
          <p:nvPr>
            <p:ph type="title"/>
          </p:nvPr>
        </p:nvSpPr>
        <p:spPr/>
        <p:txBody>
          <a:bodyPr/>
          <a:lstStyle/>
          <a:p>
            <a:pPr lvl="0"/>
            <a:r>
              <a:rPr lang="en-GB" dirty="0"/>
              <a:t>ANTIOCHUS</a:t>
            </a:r>
            <a:br>
              <a:rPr lang="en-GB" dirty="0"/>
            </a:br>
            <a:r>
              <a:rPr lang="en-GB" dirty="0"/>
              <a:t> </a:t>
            </a:r>
            <a:r>
              <a:rPr lang="en-GB" dirty="0" err="1"/>
              <a:t>Arrêtons</a:t>
            </a:r>
            <a:r>
              <a:rPr lang="en-GB" dirty="0"/>
              <a:t> un moment. La </a:t>
            </a:r>
            <a:r>
              <a:rPr lang="en-GB" dirty="0" err="1"/>
              <a:t>pompe</a:t>
            </a:r>
            <a:r>
              <a:rPr lang="en-GB" dirty="0"/>
              <a:t> de </a:t>
            </a:r>
            <a:r>
              <a:rPr lang="en-GB" dirty="0" err="1"/>
              <a:t>ces</a:t>
            </a:r>
            <a:r>
              <a:rPr lang="en-GB" dirty="0"/>
              <a:t> </a:t>
            </a:r>
            <a:r>
              <a:rPr lang="en-GB" dirty="0" err="1"/>
              <a:t>lieux</a:t>
            </a:r>
            <a:r>
              <a:rPr lang="en-GB" dirty="0"/>
              <a:t>,</a:t>
            </a:r>
            <a:br>
              <a:rPr lang="en-GB" dirty="0"/>
            </a:br>
            <a:r>
              <a:rPr lang="en-GB" dirty="0"/>
              <a:t> Je le </a:t>
            </a:r>
            <a:r>
              <a:rPr lang="en-GB" dirty="0" err="1"/>
              <a:t>vois</a:t>
            </a:r>
            <a:r>
              <a:rPr lang="en-GB" dirty="0"/>
              <a:t> </a:t>
            </a:r>
            <a:r>
              <a:rPr lang="en-GB" dirty="0" err="1"/>
              <a:t>bien</a:t>
            </a:r>
            <a:r>
              <a:rPr lang="en-GB" dirty="0"/>
              <a:t>, </a:t>
            </a:r>
            <a:r>
              <a:rPr lang="en-GB" dirty="0" err="1"/>
              <a:t>Arsace</a:t>
            </a:r>
            <a:r>
              <a:rPr lang="en-GB" dirty="0"/>
              <a:t>, </a:t>
            </a:r>
            <a:r>
              <a:rPr lang="en-GB" dirty="0" err="1"/>
              <a:t>est</a:t>
            </a:r>
            <a:r>
              <a:rPr lang="en-GB" dirty="0"/>
              <a:t> nouvelle à </a:t>
            </a:r>
            <a:r>
              <a:rPr lang="en-GB" dirty="0" err="1"/>
              <a:t>tes</a:t>
            </a:r>
            <a:r>
              <a:rPr lang="en-GB" dirty="0"/>
              <a:t> </a:t>
            </a:r>
            <a:r>
              <a:rPr lang="en-GB" dirty="0" err="1"/>
              <a:t>yeux</a:t>
            </a:r>
            <a:r>
              <a:rPr lang="en-GB" dirty="0"/>
              <a:t>.</a:t>
            </a:r>
            <a:br>
              <a:rPr lang="en-GB" dirty="0"/>
            </a:br>
            <a:r>
              <a:rPr lang="en-GB" dirty="0"/>
              <a:t> </a:t>
            </a:r>
            <a:r>
              <a:rPr lang="en-GB" dirty="0" err="1"/>
              <a:t>Souvent</a:t>
            </a:r>
            <a:r>
              <a:rPr lang="en-GB" dirty="0"/>
              <a:t> </a:t>
            </a:r>
            <a:r>
              <a:rPr lang="en-GB" dirty="0" err="1"/>
              <a:t>ce</a:t>
            </a:r>
            <a:r>
              <a:rPr lang="en-GB" dirty="0"/>
              <a:t> cabinet </a:t>
            </a:r>
            <a:r>
              <a:rPr lang="en-GB" dirty="0" err="1"/>
              <a:t>superbe</a:t>
            </a:r>
            <a:r>
              <a:rPr lang="en-GB" dirty="0"/>
              <a:t> et solitaire</a:t>
            </a:r>
            <a:br>
              <a:rPr lang="en-GB" dirty="0"/>
            </a:br>
            <a:r>
              <a:rPr lang="en-GB" dirty="0"/>
              <a:t> Des secrets de Titus </a:t>
            </a:r>
            <a:r>
              <a:rPr lang="en-GB" dirty="0" err="1"/>
              <a:t>est</a:t>
            </a:r>
            <a:r>
              <a:rPr lang="en-GB" dirty="0"/>
              <a:t> le </a:t>
            </a:r>
            <a:r>
              <a:rPr lang="en-GB" dirty="0" err="1"/>
              <a:t>dépositaire</a:t>
            </a:r>
            <a:r>
              <a:rPr lang="en-GB" dirty="0"/>
              <a:t>.</a:t>
            </a:r>
            <a:br>
              <a:rPr lang="en-GB" dirty="0"/>
            </a:br>
            <a:r>
              <a:rPr lang="en-GB" dirty="0"/>
              <a:t> </a:t>
            </a:r>
            <a:r>
              <a:rPr lang="en-GB" dirty="0" err="1"/>
              <a:t>C’est</a:t>
            </a:r>
            <a:r>
              <a:rPr lang="en-GB" dirty="0"/>
              <a:t> </a:t>
            </a:r>
            <a:r>
              <a:rPr lang="en-GB" dirty="0" err="1"/>
              <a:t>ici</a:t>
            </a:r>
            <a:r>
              <a:rPr lang="en-GB" dirty="0"/>
              <a:t> </a:t>
            </a:r>
            <a:r>
              <a:rPr lang="en-GB" dirty="0" err="1"/>
              <a:t>quelquefois</a:t>
            </a:r>
            <a:r>
              <a:rPr lang="en-GB" dirty="0"/>
              <a:t> </a:t>
            </a:r>
            <a:r>
              <a:rPr lang="en-GB" dirty="0" err="1"/>
              <a:t>qu’il</a:t>
            </a:r>
            <a:r>
              <a:rPr lang="en-GB" dirty="0"/>
              <a:t> se cache à </a:t>
            </a:r>
            <a:r>
              <a:rPr lang="en-GB" dirty="0" err="1"/>
              <a:t>sa</a:t>
            </a:r>
            <a:r>
              <a:rPr lang="en-GB" dirty="0"/>
              <a:t> </a:t>
            </a:r>
            <a:r>
              <a:rPr lang="en-GB" dirty="0" err="1"/>
              <a:t>cour</a:t>
            </a:r>
            <a:r>
              <a:rPr lang="en-GB" dirty="0"/>
              <a:t>,</a:t>
            </a:r>
            <a:br>
              <a:rPr lang="en-GB" dirty="0"/>
            </a:br>
            <a:r>
              <a:rPr lang="en-GB" dirty="0"/>
              <a:t> </a:t>
            </a:r>
            <a:r>
              <a:rPr lang="en-GB" dirty="0" err="1"/>
              <a:t>Lorsqu’il</a:t>
            </a:r>
            <a:r>
              <a:rPr lang="en-GB" dirty="0"/>
              <a:t> </a:t>
            </a:r>
            <a:r>
              <a:rPr lang="en-GB" dirty="0" err="1"/>
              <a:t>vient</a:t>
            </a:r>
            <a:r>
              <a:rPr lang="en-GB" dirty="0"/>
              <a:t> à la </a:t>
            </a:r>
            <a:r>
              <a:rPr lang="en-GB" dirty="0" err="1"/>
              <a:t>reine</a:t>
            </a:r>
            <a:r>
              <a:rPr lang="en-GB" dirty="0"/>
              <a:t> </a:t>
            </a:r>
            <a:r>
              <a:rPr lang="en-GB" dirty="0" err="1"/>
              <a:t>expliquer</a:t>
            </a:r>
            <a:r>
              <a:rPr lang="en-GB" dirty="0"/>
              <a:t> son amour.   </a:t>
            </a:r>
          </a:p>
        </p:txBody>
      </p:sp>
      <p:sp>
        <p:nvSpPr>
          <p:cNvPr id="3" name="Text Placeholder 2">
            <a:extLst>
              <a:ext uri="{FF2B5EF4-FFF2-40B4-BE49-F238E27FC236}">
                <a16:creationId xmlns:a16="http://schemas.microsoft.com/office/drawing/2014/main" id="{E2B1F99B-F6C2-6047-A891-F49CE0422C9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3D4A209-70A4-684E-83CA-262C5B998F32}"/>
              </a:ext>
            </a:extLst>
          </p:cNvPr>
          <p:cNvSpPr/>
          <p:nvPr/>
        </p:nvSpPr>
        <p:spPr>
          <a:xfrm>
            <a:off x="0" y="0"/>
            <a:ext cx="5527964"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stop a moment. I can see, </a:t>
            </a:r>
            <a:r>
              <a:rPr lang="en-US" sz="1800" b="1" i="0" u="none" strike="noStrike" kern="1200" cap="none" spc="0" baseline="0" dirty="0" err="1">
                <a:solidFill>
                  <a:srgbClr val="000000"/>
                </a:solidFill>
                <a:uFillTx/>
                <a:latin typeface="Cambria" pitchFamily="18"/>
              </a:rPr>
              <a:t>Arsace</a:t>
            </a:r>
            <a:r>
              <a:rPr lang="en-US" sz="1800" b="1" i="0" u="none" strike="noStrike" kern="1200" cap="none" spc="0" baseline="0" dirty="0">
                <a:solidFill>
                  <a:srgbClr val="000000"/>
                </a:solidFill>
                <a:uFillTx/>
                <a:latin typeface="Cambria" pitchFamily="18"/>
              </a:rPr>
              <a:t>, you’ve not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been in this splendid place before.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comes here to be private, to flee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court, to talk to the queen of his love. </a:t>
            </a:r>
          </a:p>
        </p:txBody>
      </p:sp>
      <p:pic>
        <p:nvPicPr>
          <p:cNvPr id="5" name="Picture 4" descr="A person with long hair and a mustache&#10;&#10;Description automatically generated">
            <a:extLst>
              <a:ext uri="{FF2B5EF4-FFF2-40B4-BE49-F238E27FC236}">
                <a16:creationId xmlns:a16="http://schemas.microsoft.com/office/drawing/2014/main" id="{908CD153-2871-9CF7-805D-FEFCBB8166B1}"/>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name="Slide1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67EF4-BBBD-3C44-883A-374B3908CAEE}"/>
              </a:ext>
            </a:extLst>
          </p:cNvPr>
          <p:cNvSpPr txBox="1">
            <a:spLocks noGrp="1"/>
          </p:cNvSpPr>
          <p:nvPr>
            <p:ph type="title"/>
          </p:nvPr>
        </p:nvSpPr>
        <p:spPr/>
        <p:txBody>
          <a:bodyPr/>
          <a:lstStyle/>
          <a:p>
            <a:pPr lvl="0"/>
            <a:r>
              <a:rPr lang="en-GB" dirty="0"/>
              <a:t> Adieu. Ne </a:t>
            </a:r>
            <a:r>
              <a:rPr lang="en-GB" dirty="0" err="1"/>
              <a:t>quittez</a:t>
            </a:r>
            <a:r>
              <a:rPr lang="en-GB" dirty="0"/>
              <a:t> point ma </a:t>
            </a:r>
            <a:r>
              <a:rPr lang="en-GB" dirty="0" err="1"/>
              <a:t>princesse</a:t>
            </a:r>
            <a:r>
              <a:rPr lang="en-GB" dirty="0"/>
              <a:t>, ma </a:t>
            </a:r>
            <a:r>
              <a:rPr lang="en-GB" dirty="0" err="1"/>
              <a:t>reine</a:t>
            </a:r>
            <a:r>
              <a:rPr lang="en-GB" dirty="0"/>
              <a:t>,</a:t>
            </a:r>
            <a:br>
              <a:rPr lang="en-GB" dirty="0"/>
            </a:br>
            <a:r>
              <a:rPr lang="en-GB" dirty="0"/>
              <a:t> Tout </a:t>
            </a:r>
            <a:r>
              <a:rPr lang="en-GB" dirty="0" err="1"/>
              <a:t>ce</a:t>
            </a:r>
            <a:r>
              <a:rPr lang="en-GB" dirty="0"/>
              <a:t> qui de mon </a:t>
            </a:r>
            <a:r>
              <a:rPr lang="en-GB" dirty="0" err="1"/>
              <a:t>cœur</a:t>
            </a:r>
            <a:r>
              <a:rPr lang="en-GB" dirty="0"/>
              <a:t> </a:t>
            </a:r>
            <a:r>
              <a:rPr lang="en-GB" dirty="0" err="1"/>
              <a:t>fut</a:t>
            </a:r>
            <a:r>
              <a:rPr lang="en-GB" dirty="0"/>
              <a:t> </a:t>
            </a:r>
            <a:r>
              <a:rPr lang="en-GB" dirty="0" err="1"/>
              <a:t>l’unique</a:t>
            </a:r>
            <a:r>
              <a:rPr lang="en-GB" dirty="0"/>
              <a:t> </a:t>
            </a:r>
            <a:r>
              <a:rPr lang="en-GB" dirty="0" err="1"/>
              <a:t>désir</a:t>
            </a:r>
            <a:r>
              <a:rPr lang="en-GB" dirty="0"/>
              <a:t>,</a:t>
            </a:r>
            <a:br>
              <a:rPr lang="en-GB" dirty="0"/>
            </a:br>
            <a:r>
              <a:rPr lang="en-GB" dirty="0"/>
              <a:t> Tout </a:t>
            </a:r>
            <a:r>
              <a:rPr lang="en-GB" dirty="0" err="1"/>
              <a:t>ce</a:t>
            </a:r>
            <a:r>
              <a:rPr lang="en-GB" dirty="0"/>
              <a:t> que </a:t>
            </a:r>
            <a:r>
              <a:rPr lang="en-GB" dirty="0" err="1"/>
              <a:t>j’aimerai</a:t>
            </a:r>
            <a:r>
              <a:rPr lang="en-GB" dirty="0"/>
              <a:t> </a:t>
            </a:r>
            <a:r>
              <a:rPr lang="en-GB" dirty="0" err="1"/>
              <a:t>jusqu’au</a:t>
            </a:r>
            <a:r>
              <a:rPr lang="en-GB" dirty="0"/>
              <a:t> </a:t>
            </a:r>
            <a:r>
              <a:rPr lang="en-GB" dirty="0" err="1"/>
              <a:t>dernier</a:t>
            </a:r>
            <a:r>
              <a:rPr lang="en-GB" dirty="0"/>
              <a:t> </a:t>
            </a:r>
            <a:r>
              <a:rPr lang="en-GB" dirty="0" err="1"/>
              <a:t>soupir</a:t>
            </a:r>
            <a:r>
              <a:rPr lang="en-GB" dirty="0"/>
              <a:t>.    </a:t>
            </a:r>
          </a:p>
        </p:txBody>
      </p:sp>
      <p:sp>
        <p:nvSpPr>
          <p:cNvPr id="3" name="Text Placeholder 2">
            <a:extLst>
              <a:ext uri="{FF2B5EF4-FFF2-40B4-BE49-F238E27FC236}">
                <a16:creationId xmlns:a16="http://schemas.microsoft.com/office/drawing/2014/main" id="{B0647C3C-E713-BA41-A3F2-1A9997CFEA2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6D90B2E-E97E-C24C-83E8-991421086A41}"/>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Farewell. Stay with my princess,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my queen,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object of my sole desire,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whom I shall love until I breathe my last!</a:t>
            </a:r>
          </a:p>
        </p:txBody>
      </p:sp>
      <p:pic>
        <p:nvPicPr>
          <p:cNvPr id="5" name="Picture 4" descr="A person with long hair and a black robe&#10;&#10;Description automatically generated">
            <a:extLst>
              <a:ext uri="{FF2B5EF4-FFF2-40B4-BE49-F238E27FC236}">
                <a16:creationId xmlns:a16="http://schemas.microsoft.com/office/drawing/2014/main" id="{6D62DF3E-87CB-45B9-A429-CD6BBC5798F6}"/>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name="Slide12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356F5-6E75-634E-9629-6683F901A908}"/>
              </a:ext>
            </a:extLst>
          </p:cNvPr>
          <p:cNvSpPr txBox="1">
            <a:spLocks noGrp="1"/>
          </p:cNvSpPr>
          <p:nvPr>
            <p:ph type="title"/>
          </p:nvPr>
        </p:nvSpPr>
        <p:spPr/>
        <p:txBody>
          <a:bodyPr/>
          <a:lstStyle/>
          <a:p>
            <a:pPr lvl="0"/>
            <a:r>
              <a:rPr lang="en-GB" dirty="0"/>
              <a:t>ARSACE</a:t>
            </a:r>
            <a:br>
              <a:rPr lang="en-GB" dirty="0"/>
            </a:br>
            <a:r>
              <a:rPr lang="en-GB" dirty="0"/>
              <a:t> </a:t>
            </a:r>
            <a:r>
              <a:rPr lang="en-GB" dirty="0" err="1"/>
              <a:t>Ainsi</a:t>
            </a:r>
            <a:r>
              <a:rPr lang="en-GB" dirty="0"/>
              <a:t> le </a:t>
            </a:r>
            <a:r>
              <a:rPr lang="en-GB" dirty="0" err="1"/>
              <a:t>ciel</a:t>
            </a:r>
            <a:r>
              <a:rPr lang="en-GB" dirty="0"/>
              <a:t> </a:t>
            </a:r>
            <a:r>
              <a:rPr lang="en-GB" dirty="0" err="1"/>
              <a:t>s’apprête</a:t>
            </a:r>
            <a:r>
              <a:rPr lang="en-GB" dirty="0"/>
              <a:t> </a:t>
            </a:r>
            <a:r>
              <a:rPr lang="en-GB" dirty="0" err="1"/>
              <a:t>à</a:t>
            </a:r>
            <a:r>
              <a:rPr lang="en-GB" dirty="0"/>
              <a:t> </a:t>
            </a:r>
            <a:r>
              <a:rPr lang="en-GB" dirty="0" err="1"/>
              <a:t>vous</a:t>
            </a:r>
            <a:r>
              <a:rPr lang="en-GB" dirty="0"/>
              <a:t> </a:t>
            </a:r>
            <a:r>
              <a:rPr lang="en-GB" dirty="0" err="1"/>
              <a:t>rendre</a:t>
            </a:r>
            <a:r>
              <a:rPr lang="en-GB" dirty="0"/>
              <a:t> justice.</a:t>
            </a:r>
            <a:br>
              <a:rPr lang="en-GB" dirty="0"/>
            </a:br>
            <a:r>
              <a:rPr lang="en-GB" dirty="0"/>
              <a:t> </a:t>
            </a:r>
            <a:r>
              <a:rPr lang="en-GB" dirty="0" err="1"/>
              <a:t>Vous</a:t>
            </a:r>
            <a:r>
              <a:rPr lang="en-GB" dirty="0"/>
              <a:t> </a:t>
            </a:r>
            <a:r>
              <a:rPr lang="en-GB" dirty="0" err="1"/>
              <a:t>partirez</a:t>
            </a:r>
            <a:r>
              <a:rPr lang="en-GB" dirty="0"/>
              <a:t>, </a:t>
            </a:r>
            <a:r>
              <a:rPr lang="en-GB" dirty="0" err="1"/>
              <a:t>Seigneur</a:t>
            </a:r>
            <a:r>
              <a:rPr lang="en-GB" dirty="0"/>
              <a:t>, </a:t>
            </a:r>
            <a:r>
              <a:rPr lang="en-GB" dirty="0" err="1"/>
              <a:t>mais</a:t>
            </a:r>
            <a:r>
              <a:rPr lang="en-GB" dirty="0"/>
              <a:t> avec </a:t>
            </a:r>
            <a:r>
              <a:rPr lang="en-GB" dirty="0" err="1"/>
              <a:t>Bérénice</a:t>
            </a:r>
            <a:r>
              <a:rPr lang="en-GB" dirty="0"/>
              <a:t>.</a:t>
            </a:r>
            <a:br>
              <a:rPr lang="en-GB" dirty="0"/>
            </a:br>
            <a:r>
              <a:rPr lang="en-GB" dirty="0"/>
              <a:t> Loin de </a:t>
            </a:r>
            <a:r>
              <a:rPr lang="en-GB" dirty="0" err="1"/>
              <a:t>vous</a:t>
            </a:r>
            <a:r>
              <a:rPr lang="en-GB" dirty="0"/>
              <a:t> la </a:t>
            </a:r>
            <a:r>
              <a:rPr lang="en-GB" dirty="0" err="1"/>
              <a:t>ravir</a:t>
            </a:r>
            <a:r>
              <a:rPr lang="en-GB" dirty="0"/>
              <a:t>, on </a:t>
            </a:r>
            <a:r>
              <a:rPr lang="en-GB" dirty="0" err="1"/>
              <a:t>va</a:t>
            </a:r>
            <a:r>
              <a:rPr lang="en-GB" dirty="0"/>
              <a:t> </a:t>
            </a:r>
            <a:r>
              <a:rPr lang="en-GB" dirty="0" err="1"/>
              <a:t>vous</a:t>
            </a:r>
            <a:r>
              <a:rPr lang="en-GB" dirty="0"/>
              <a:t> la </a:t>
            </a:r>
            <a:r>
              <a:rPr lang="en-GB" dirty="0" err="1"/>
              <a:t>livrer</a:t>
            </a:r>
            <a:r>
              <a:rPr lang="en-GB" dirty="0"/>
              <a:t>.    </a:t>
            </a:r>
          </a:p>
        </p:txBody>
      </p:sp>
      <p:sp>
        <p:nvSpPr>
          <p:cNvPr id="3" name="Text Placeholder 2">
            <a:extLst>
              <a:ext uri="{FF2B5EF4-FFF2-40B4-BE49-F238E27FC236}">
                <a16:creationId xmlns:a16="http://schemas.microsoft.com/office/drawing/2014/main" id="{89E2C97C-01A1-A643-8B48-6D2786A6EE0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E2FF2F2-C1B6-7F48-880E-825BC496BDCE}"/>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heaven is going to right your wrongs.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will leave Sir, but with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have not lost her</a:t>
            </a:r>
            <a:r>
              <a:rPr lang="en-US" b="1" dirty="0">
                <a:solidFill>
                  <a:srgbClr val="000000"/>
                </a:solidFill>
                <a:latin typeface="Cambria" pitchFamily="18"/>
              </a:rPr>
              <a:t>.</a:t>
            </a:r>
            <a:r>
              <a:rPr lang="en-US" sz="1800" b="1" i="0" u="none" strike="noStrike" kern="1200" cap="none" spc="0" baseline="0" dirty="0">
                <a:solidFill>
                  <a:srgbClr val="000000"/>
                </a:solidFill>
                <a:uFillTx/>
                <a:latin typeface="Cambria" pitchFamily="18"/>
              </a:rPr>
              <a:t>  She is being given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to you. </a:t>
            </a:r>
          </a:p>
        </p:txBody>
      </p:sp>
      <p:pic>
        <p:nvPicPr>
          <p:cNvPr id="5" name="Picture 4" descr="A portrait of a person&#10;&#10;Description automatically generated">
            <a:extLst>
              <a:ext uri="{FF2B5EF4-FFF2-40B4-BE49-F238E27FC236}">
                <a16:creationId xmlns:a16="http://schemas.microsoft.com/office/drawing/2014/main" id="{A2A914B1-4C95-3ABA-885E-1B6653301917}"/>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name="Slide12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7C841-7F89-844A-AFC4-3B6969248F42}"/>
              </a:ext>
            </a:extLst>
          </p:cNvPr>
          <p:cNvSpPr txBox="1">
            <a:spLocks noGrp="1"/>
          </p:cNvSpPr>
          <p:nvPr>
            <p:ph type="title"/>
          </p:nvPr>
        </p:nvSpPr>
        <p:spPr/>
        <p:txBody>
          <a:bodyPr/>
          <a:lstStyle/>
          <a:p>
            <a:pPr lvl="0"/>
            <a:r>
              <a:rPr lang="en-GB" dirty="0"/>
              <a:t>ANTIOCHUS</a:t>
            </a:r>
            <a:br>
              <a:rPr lang="en-GB" dirty="0"/>
            </a:br>
            <a:r>
              <a:rPr lang="en-GB" dirty="0"/>
              <a:t> </a:t>
            </a:r>
            <a:r>
              <a:rPr lang="en-GB" dirty="0" err="1"/>
              <a:t>Arsace</a:t>
            </a:r>
            <a:r>
              <a:rPr lang="en-GB" dirty="0"/>
              <a:t>, laisse-</a:t>
            </a:r>
            <a:r>
              <a:rPr lang="en-GB" dirty="0" err="1"/>
              <a:t>moi</a:t>
            </a:r>
            <a:r>
              <a:rPr lang="en-GB" dirty="0"/>
              <a:t> le temps de </a:t>
            </a:r>
            <a:r>
              <a:rPr lang="en-GB" dirty="0" err="1"/>
              <a:t>respirer</a:t>
            </a:r>
            <a:r>
              <a:rPr lang="en-GB" dirty="0"/>
              <a:t>.</a:t>
            </a:r>
            <a:br>
              <a:rPr lang="en-GB" dirty="0"/>
            </a:br>
            <a:r>
              <a:rPr lang="en-GB" dirty="0"/>
              <a:t> Ce </a:t>
            </a:r>
            <a:r>
              <a:rPr lang="en-GB" dirty="0" err="1"/>
              <a:t>changement</a:t>
            </a:r>
            <a:r>
              <a:rPr lang="en-GB" dirty="0"/>
              <a:t> </a:t>
            </a:r>
            <a:r>
              <a:rPr lang="en-GB" dirty="0" err="1"/>
              <a:t>est</a:t>
            </a:r>
            <a:r>
              <a:rPr lang="en-GB" dirty="0"/>
              <a:t> grand, ma surprise </a:t>
            </a:r>
            <a:r>
              <a:rPr lang="en-GB" dirty="0" err="1"/>
              <a:t>est</a:t>
            </a:r>
            <a:r>
              <a:rPr lang="en-GB" dirty="0"/>
              <a:t> </a:t>
            </a:r>
            <a:r>
              <a:rPr lang="en-GB" dirty="0" err="1"/>
              <a:t>extrême</a:t>
            </a:r>
            <a:r>
              <a:rPr lang="en-GB" dirty="0"/>
              <a:t>.</a:t>
            </a:r>
            <a:br>
              <a:rPr lang="en-GB" dirty="0"/>
            </a:br>
            <a:r>
              <a:rPr lang="en-GB" dirty="0"/>
              <a:t> Titus entre </a:t>
            </a:r>
            <a:r>
              <a:rPr lang="en-GB" dirty="0" err="1"/>
              <a:t>mes</a:t>
            </a:r>
            <a:r>
              <a:rPr lang="en-GB" dirty="0"/>
              <a:t> mains </a:t>
            </a:r>
            <a:r>
              <a:rPr lang="en-GB" dirty="0" err="1"/>
              <a:t>remet</a:t>
            </a:r>
            <a:r>
              <a:rPr lang="en-GB" dirty="0"/>
              <a:t> tout </a:t>
            </a:r>
            <a:r>
              <a:rPr lang="en-GB" dirty="0" err="1"/>
              <a:t>ce</a:t>
            </a:r>
            <a:r>
              <a:rPr lang="en-GB" dirty="0"/>
              <a:t> </a:t>
            </a:r>
            <a:r>
              <a:rPr lang="en-GB" dirty="0" err="1"/>
              <a:t>qu’il</a:t>
            </a:r>
            <a:r>
              <a:rPr lang="en-GB" dirty="0"/>
              <a:t> </a:t>
            </a:r>
            <a:r>
              <a:rPr lang="en-GB" dirty="0" err="1"/>
              <a:t>aime</a:t>
            </a:r>
            <a:r>
              <a:rPr lang="en-GB" dirty="0"/>
              <a:t> !</a:t>
            </a:r>
            <a:br>
              <a:rPr lang="en-GB" dirty="0"/>
            </a:br>
            <a:r>
              <a:rPr lang="en-GB" dirty="0"/>
              <a:t> </a:t>
            </a:r>
            <a:r>
              <a:rPr lang="en-GB" dirty="0" err="1"/>
              <a:t>Dois</a:t>
            </a:r>
            <a:r>
              <a:rPr lang="en-GB" dirty="0"/>
              <a:t>-je </a:t>
            </a:r>
            <a:r>
              <a:rPr lang="en-GB" dirty="0" err="1"/>
              <a:t>croire</a:t>
            </a:r>
            <a:r>
              <a:rPr lang="en-GB" dirty="0"/>
              <a:t>, grands </a:t>
            </a:r>
            <a:r>
              <a:rPr lang="en-GB" dirty="0" err="1"/>
              <a:t>dieux</a:t>
            </a:r>
            <a:r>
              <a:rPr lang="en-GB" dirty="0"/>
              <a:t> ! </a:t>
            </a:r>
            <a:r>
              <a:rPr lang="en-GB" dirty="0" err="1"/>
              <a:t>ce</a:t>
            </a:r>
            <a:r>
              <a:rPr lang="en-GB" dirty="0"/>
              <a:t> que je </a:t>
            </a:r>
            <a:r>
              <a:rPr lang="en-GB" dirty="0" err="1"/>
              <a:t>viens</a:t>
            </a:r>
            <a:r>
              <a:rPr lang="en-GB" dirty="0"/>
              <a:t> </a:t>
            </a:r>
            <a:r>
              <a:rPr lang="en-GB" dirty="0" err="1"/>
              <a:t>d’ouïr</a:t>
            </a:r>
            <a:r>
              <a:rPr lang="en-GB" dirty="0"/>
              <a:t> ?</a:t>
            </a:r>
            <a:br>
              <a:rPr lang="en-GB" dirty="0"/>
            </a:br>
            <a:r>
              <a:rPr lang="en-GB" dirty="0"/>
              <a:t> Et </a:t>
            </a:r>
            <a:r>
              <a:rPr lang="en-GB" dirty="0" err="1"/>
              <a:t>quand</a:t>
            </a:r>
            <a:r>
              <a:rPr lang="en-GB" dirty="0"/>
              <a:t> je le </a:t>
            </a:r>
            <a:r>
              <a:rPr lang="en-GB" dirty="0" err="1"/>
              <a:t>croirais</a:t>
            </a:r>
            <a:r>
              <a:rPr lang="en-GB" dirty="0"/>
              <a:t> </a:t>
            </a:r>
            <a:r>
              <a:rPr lang="en-GB" dirty="0" err="1"/>
              <a:t>dois</a:t>
            </a:r>
            <a:r>
              <a:rPr lang="en-GB" dirty="0"/>
              <a:t>-je </a:t>
            </a:r>
            <a:r>
              <a:rPr lang="en-GB" dirty="0" err="1"/>
              <a:t>m’en</a:t>
            </a:r>
            <a:r>
              <a:rPr lang="en-GB" dirty="0"/>
              <a:t> </a:t>
            </a:r>
            <a:r>
              <a:rPr lang="en-GB" dirty="0" err="1"/>
              <a:t>réjouir</a:t>
            </a:r>
            <a:r>
              <a:rPr lang="en-GB" dirty="0"/>
              <a:t> ?     </a:t>
            </a:r>
          </a:p>
        </p:txBody>
      </p:sp>
      <p:sp>
        <p:nvSpPr>
          <p:cNvPr id="3" name="Text Placeholder 2">
            <a:extLst>
              <a:ext uri="{FF2B5EF4-FFF2-40B4-BE49-F238E27FC236}">
                <a16:creationId xmlns:a16="http://schemas.microsoft.com/office/drawing/2014/main" id="{7AFB901A-137B-E444-83DD-0DFCF6F741A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7BAB01D-174B-D44C-8DBD-908DF5E33072}"/>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Arsace</a:t>
            </a:r>
            <a:r>
              <a:rPr lang="en-US" sz="1800" b="1" i="0" u="none" strike="noStrike" kern="1200" cap="none" spc="0" baseline="0" dirty="0">
                <a:solidFill>
                  <a:srgbClr val="000000"/>
                </a:solidFill>
                <a:uFillTx/>
                <a:latin typeface="Cambria" pitchFamily="18"/>
              </a:rPr>
              <a:t>, give me a moment. This change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enormous. I am dumbfounded.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is handing over his beloved to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Gods above, should I believe what I just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heard?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if I believe it, should I rejoice at it?</a:t>
            </a:r>
          </a:p>
        </p:txBody>
      </p:sp>
      <p:pic>
        <p:nvPicPr>
          <p:cNvPr id="5" name="Picture 4" descr="A person with long hair and a mustache&#10;&#10;Description automatically generated">
            <a:extLst>
              <a:ext uri="{FF2B5EF4-FFF2-40B4-BE49-F238E27FC236}">
                <a16:creationId xmlns:a16="http://schemas.microsoft.com/office/drawing/2014/main" id="{BC67B4D8-BE88-40BF-4516-9CCB64EE145B}"/>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name="Slide12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D51DC-5270-0C42-862B-CD8D409D3B20}"/>
              </a:ext>
            </a:extLst>
          </p:cNvPr>
          <p:cNvSpPr txBox="1">
            <a:spLocks noGrp="1"/>
          </p:cNvSpPr>
          <p:nvPr>
            <p:ph type="title"/>
          </p:nvPr>
        </p:nvSpPr>
        <p:spPr/>
        <p:txBody>
          <a:bodyPr/>
          <a:lstStyle/>
          <a:p>
            <a:pPr lvl="0"/>
            <a:r>
              <a:rPr lang="en-GB" dirty="0"/>
              <a:t>ARSACE</a:t>
            </a:r>
            <a:br>
              <a:rPr lang="en-GB" dirty="0"/>
            </a:br>
            <a:r>
              <a:rPr lang="en-GB" dirty="0"/>
              <a:t> </a:t>
            </a:r>
            <a:r>
              <a:rPr lang="en-GB" dirty="0" err="1"/>
              <a:t>Mais</a:t>
            </a:r>
            <a:r>
              <a:rPr lang="en-GB" dirty="0"/>
              <a:t> </a:t>
            </a:r>
            <a:r>
              <a:rPr lang="en-GB" dirty="0" err="1"/>
              <a:t>moi-même</a:t>
            </a:r>
            <a:r>
              <a:rPr lang="en-GB" dirty="0"/>
              <a:t>, </a:t>
            </a:r>
            <a:r>
              <a:rPr lang="en-GB" dirty="0" err="1"/>
              <a:t>Seigneur</a:t>
            </a:r>
            <a:r>
              <a:rPr lang="en-GB" dirty="0"/>
              <a:t>, que </a:t>
            </a:r>
            <a:r>
              <a:rPr lang="en-GB" dirty="0" err="1"/>
              <a:t>faut-il</a:t>
            </a:r>
            <a:r>
              <a:rPr lang="en-GB" dirty="0"/>
              <a:t> que je </a:t>
            </a:r>
            <a:r>
              <a:rPr lang="en-GB" dirty="0" err="1"/>
              <a:t>croie</a:t>
            </a:r>
            <a:r>
              <a:rPr lang="en-GB" dirty="0"/>
              <a:t> ?</a:t>
            </a:r>
            <a:br>
              <a:rPr lang="en-GB" dirty="0"/>
            </a:br>
            <a:r>
              <a:rPr lang="en-GB" dirty="0"/>
              <a:t> </a:t>
            </a:r>
            <a:r>
              <a:rPr lang="en-GB" dirty="0" err="1"/>
              <a:t>Quel</a:t>
            </a:r>
            <a:r>
              <a:rPr lang="en-GB" dirty="0"/>
              <a:t> obstacle nouveau </a:t>
            </a:r>
            <a:r>
              <a:rPr lang="en-GB" dirty="0" err="1"/>
              <a:t>s’oppose</a:t>
            </a:r>
            <a:r>
              <a:rPr lang="en-GB" dirty="0"/>
              <a:t> à </a:t>
            </a:r>
            <a:r>
              <a:rPr lang="en-GB" dirty="0" err="1"/>
              <a:t>votre</a:t>
            </a:r>
            <a:r>
              <a:rPr lang="en-GB" dirty="0"/>
              <a:t> joie ?   </a:t>
            </a:r>
            <a:br>
              <a:rPr lang="en-GB" dirty="0"/>
            </a:br>
            <a:r>
              <a:rPr lang="en-GB" dirty="0"/>
              <a:t> Me </a:t>
            </a:r>
            <a:r>
              <a:rPr lang="en-GB" dirty="0" err="1"/>
              <a:t>trompiez-vous</a:t>
            </a:r>
            <a:r>
              <a:rPr lang="en-GB" dirty="0"/>
              <a:t> </a:t>
            </a:r>
            <a:r>
              <a:rPr lang="en-GB" dirty="0" err="1"/>
              <a:t>tantôt</a:t>
            </a:r>
            <a:r>
              <a:rPr lang="en-GB" dirty="0"/>
              <a:t> au </a:t>
            </a:r>
            <a:r>
              <a:rPr lang="en-GB" dirty="0" err="1"/>
              <a:t>sortir</a:t>
            </a:r>
            <a:r>
              <a:rPr lang="en-GB" dirty="0"/>
              <a:t> de </a:t>
            </a:r>
            <a:r>
              <a:rPr lang="en-GB" dirty="0" err="1"/>
              <a:t>ces</a:t>
            </a:r>
            <a:r>
              <a:rPr lang="en-GB" dirty="0"/>
              <a:t> </a:t>
            </a:r>
            <a:r>
              <a:rPr lang="en-GB" dirty="0" err="1"/>
              <a:t>lieux</a:t>
            </a:r>
            <a:r>
              <a:rPr lang="en-GB" dirty="0"/>
              <a:t>,</a:t>
            </a:r>
            <a:br>
              <a:rPr lang="en-GB" dirty="0"/>
            </a:br>
            <a:r>
              <a:rPr lang="en-GB" dirty="0"/>
              <a:t> </a:t>
            </a:r>
            <a:r>
              <a:rPr lang="en-GB" dirty="0" err="1"/>
              <a:t>Lorsque</a:t>
            </a:r>
            <a:r>
              <a:rPr lang="en-GB" dirty="0"/>
              <a:t> </a:t>
            </a:r>
            <a:r>
              <a:rPr lang="en-GB" dirty="0" err="1"/>
              <a:t>encor</a:t>
            </a:r>
            <a:r>
              <a:rPr lang="en-GB" dirty="0"/>
              <a:t> tout </a:t>
            </a:r>
            <a:r>
              <a:rPr lang="en-GB" dirty="0" err="1"/>
              <a:t>ému</a:t>
            </a:r>
            <a:r>
              <a:rPr lang="en-GB" dirty="0"/>
              <a:t> de </a:t>
            </a:r>
            <a:r>
              <a:rPr lang="en-GB" dirty="0" err="1"/>
              <a:t>vos</a:t>
            </a:r>
            <a:r>
              <a:rPr lang="en-GB" dirty="0"/>
              <a:t> </a:t>
            </a:r>
            <a:r>
              <a:rPr lang="en-GB" dirty="0" err="1"/>
              <a:t>derniers</a:t>
            </a:r>
            <a:r>
              <a:rPr lang="en-GB" dirty="0"/>
              <a:t> adieux,</a:t>
            </a:r>
            <a:br>
              <a:rPr lang="en-GB" dirty="0"/>
            </a:br>
            <a:r>
              <a:rPr lang="en-GB" dirty="0"/>
              <a:t> </a:t>
            </a:r>
            <a:r>
              <a:rPr lang="en-GB" dirty="0" err="1"/>
              <a:t>Tremblant</a:t>
            </a:r>
            <a:r>
              <a:rPr lang="en-GB" dirty="0"/>
              <a:t> </a:t>
            </a:r>
            <a:r>
              <a:rPr lang="en-GB" dirty="0" err="1"/>
              <a:t>d’avoir</a:t>
            </a:r>
            <a:r>
              <a:rPr lang="en-GB" dirty="0"/>
              <a:t> </a:t>
            </a:r>
            <a:r>
              <a:rPr lang="en-GB" dirty="0" err="1"/>
              <a:t>osé</a:t>
            </a:r>
            <a:r>
              <a:rPr lang="en-GB" dirty="0"/>
              <a:t> </a:t>
            </a:r>
            <a:r>
              <a:rPr lang="en-GB" dirty="0" err="1"/>
              <a:t>s’expliquer</a:t>
            </a:r>
            <a:r>
              <a:rPr lang="en-GB" dirty="0"/>
              <a:t> </a:t>
            </a:r>
            <a:r>
              <a:rPr lang="en-GB" dirty="0" err="1"/>
              <a:t>devant</a:t>
            </a:r>
            <a:r>
              <a:rPr lang="en-GB" dirty="0"/>
              <a:t> </a:t>
            </a:r>
            <a:r>
              <a:rPr lang="en-GB" dirty="0" err="1"/>
              <a:t>elle</a:t>
            </a:r>
            <a:r>
              <a:rPr lang="en-GB" dirty="0"/>
              <a:t>,</a:t>
            </a:r>
            <a:br>
              <a:rPr lang="en-GB" dirty="0"/>
            </a:br>
            <a:r>
              <a:rPr lang="en-GB" dirty="0"/>
              <a:t> </a:t>
            </a:r>
            <a:r>
              <a:rPr lang="en-GB" dirty="0" err="1"/>
              <a:t>Votre</a:t>
            </a:r>
            <a:r>
              <a:rPr lang="en-GB" dirty="0"/>
              <a:t> </a:t>
            </a:r>
            <a:r>
              <a:rPr lang="en-GB" dirty="0" err="1"/>
              <a:t>cœur</a:t>
            </a:r>
            <a:r>
              <a:rPr lang="en-GB" dirty="0"/>
              <a:t> me </a:t>
            </a:r>
            <a:r>
              <a:rPr lang="en-GB" dirty="0" err="1"/>
              <a:t>contait</a:t>
            </a:r>
            <a:r>
              <a:rPr lang="en-GB" dirty="0"/>
              <a:t> son </a:t>
            </a:r>
            <a:r>
              <a:rPr lang="en-GB" dirty="0" err="1"/>
              <a:t>audace</a:t>
            </a:r>
            <a:r>
              <a:rPr lang="en-GB" dirty="0"/>
              <a:t> nouvelle ?       </a:t>
            </a:r>
          </a:p>
        </p:txBody>
      </p:sp>
      <p:sp>
        <p:nvSpPr>
          <p:cNvPr id="3" name="Text Placeholder 2">
            <a:extLst>
              <a:ext uri="{FF2B5EF4-FFF2-40B4-BE49-F238E27FC236}">
                <a16:creationId xmlns:a16="http://schemas.microsoft.com/office/drawing/2014/main" id="{1A0AAD76-9CE8-3D40-9CBE-01CEFA63BB2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8659EDF6-B840-4649-927D-4C8516F20C83}"/>
              </a:ext>
            </a:extLst>
          </p:cNvPr>
          <p:cNvSpPr/>
          <p:nvPr/>
        </p:nvSpPr>
        <p:spPr>
          <a:xfrm>
            <a:off x="0" y="0"/>
            <a:ext cx="5090984"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Then what am I to think, Sir?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new obstacle thwarts your happiness?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Were you deceiving me when we left 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when - still moved by your parting,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trembling at your daring in speaking to her -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confided in me your new boldness? </a:t>
            </a:r>
          </a:p>
        </p:txBody>
      </p:sp>
      <p:pic>
        <p:nvPicPr>
          <p:cNvPr id="5" name="Picture 4" descr="A portrait of a person&#10;&#10;Description automatically generated">
            <a:extLst>
              <a:ext uri="{FF2B5EF4-FFF2-40B4-BE49-F238E27FC236}">
                <a16:creationId xmlns:a16="http://schemas.microsoft.com/office/drawing/2014/main" id="{89C1544A-8747-392C-775D-170BB7A9A6A1}"/>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name="Slide13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356EE-0281-C14A-B0CE-530F1A3CC243}"/>
              </a:ext>
            </a:extLst>
          </p:cNvPr>
          <p:cNvSpPr txBox="1">
            <a:spLocks noGrp="1"/>
          </p:cNvSpPr>
          <p:nvPr>
            <p:ph type="title"/>
          </p:nvPr>
        </p:nvSpPr>
        <p:spPr/>
        <p:txBody>
          <a:bodyPr/>
          <a:lstStyle/>
          <a:p>
            <a:pPr lvl="0"/>
            <a:r>
              <a:rPr lang="en-GB" dirty="0"/>
              <a:t> </a:t>
            </a:r>
            <a:r>
              <a:rPr lang="en-GB" dirty="0" err="1"/>
              <a:t>Vous</a:t>
            </a:r>
            <a:r>
              <a:rPr lang="en-GB" dirty="0"/>
              <a:t> </a:t>
            </a:r>
            <a:r>
              <a:rPr lang="en-GB" dirty="0" err="1"/>
              <a:t>fuyiez</a:t>
            </a:r>
            <a:r>
              <a:rPr lang="en-GB" dirty="0"/>
              <a:t> un hymen qui </a:t>
            </a:r>
            <a:r>
              <a:rPr lang="en-GB" dirty="0" err="1"/>
              <a:t>vous</a:t>
            </a:r>
            <a:r>
              <a:rPr lang="en-GB" dirty="0"/>
              <a:t> </a:t>
            </a:r>
            <a:r>
              <a:rPr lang="en-GB" dirty="0" err="1"/>
              <a:t>faisait</a:t>
            </a:r>
            <a:r>
              <a:rPr lang="en-GB" dirty="0"/>
              <a:t> trembler.</a:t>
            </a:r>
            <a:br>
              <a:rPr lang="en-GB" dirty="0"/>
            </a:br>
            <a:r>
              <a:rPr lang="en-GB" dirty="0"/>
              <a:t> </a:t>
            </a:r>
            <a:r>
              <a:rPr lang="en-GB" dirty="0" err="1"/>
              <a:t>Cet</a:t>
            </a:r>
            <a:r>
              <a:rPr lang="en-GB" dirty="0"/>
              <a:t> hymen </a:t>
            </a:r>
            <a:r>
              <a:rPr lang="en-GB" dirty="0" err="1"/>
              <a:t>est</a:t>
            </a:r>
            <a:r>
              <a:rPr lang="en-GB" dirty="0"/>
              <a:t> </a:t>
            </a:r>
            <a:r>
              <a:rPr lang="en-GB" dirty="0" err="1"/>
              <a:t>rompu</a:t>
            </a:r>
            <a:r>
              <a:rPr lang="en-GB" dirty="0"/>
              <a:t> : </a:t>
            </a:r>
            <a:r>
              <a:rPr lang="en-GB" dirty="0" err="1"/>
              <a:t>quel</a:t>
            </a:r>
            <a:r>
              <a:rPr lang="en-GB" dirty="0"/>
              <a:t> </a:t>
            </a:r>
            <a:r>
              <a:rPr lang="en-GB" dirty="0" err="1"/>
              <a:t>soin</a:t>
            </a:r>
            <a:r>
              <a:rPr lang="en-GB" dirty="0"/>
              <a:t> </a:t>
            </a:r>
            <a:r>
              <a:rPr lang="en-GB" dirty="0" err="1"/>
              <a:t>peut</a:t>
            </a:r>
            <a:r>
              <a:rPr lang="en-GB" dirty="0"/>
              <a:t> </a:t>
            </a:r>
            <a:r>
              <a:rPr lang="en-GB" dirty="0" err="1"/>
              <a:t>vous</a:t>
            </a:r>
            <a:r>
              <a:rPr lang="en-GB" dirty="0"/>
              <a:t> troubler ?</a:t>
            </a:r>
            <a:br>
              <a:rPr lang="en-GB" dirty="0"/>
            </a:br>
            <a:r>
              <a:rPr lang="en-GB" dirty="0"/>
              <a:t> </a:t>
            </a:r>
            <a:r>
              <a:rPr lang="en-GB" dirty="0" err="1"/>
              <a:t>Suivez</a:t>
            </a:r>
            <a:r>
              <a:rPr lang="en-GB" dirty="0"/>
              <a:t> les </a:t>
            </a:r>
            <a:r>
              <a:rPr lang="en-GB" dirty="0" err="1"/>
              <a:t>doux</a:t>
            </a:r>
            <a:r>
              <a:rPr lang="en-GB" dirty="0"/>
              <a:t> transports </a:t>
            </a:r>
            <a:r>
              <a:rPr lang="en-GB" dirty="0" err="1"/>
              <a:t>où</a:t>
            </a:r>
            <a:r>
              <a:rPr lang="en-GB" dirty="0"/>
              <a:t> </a:t>
            </a:r>
            <a:r>
              <a:rPr lang="en-GB" dirty="0" err="1"/>
              <a:t>l’amour</a:t>
            </a:r>
            <a:r>
              <a:rPr lang="en-GB" dirty="0"/>
              <a:t> </a:t>
            </a:r>
            <a:r>
              <a:rPr lang="en-GB" dirty="0" err="1"/>
              <a:t>vous</a:t>
            </a:r>
            <a:r>
              <a:rPr lang="en-GB" dirty="0"/>
              <a:t> invite.     </a:t>
            </a:r>
          </a:p>
        </p:txBody>
      </p:sp>
      <p:sp>
        <p:nvSpPr>
          <p:cNvPr id="3" name="Text Placeholder 2">
            <a:extLst>
              <a:ext uri="{FF2B5EF4-FFF2-40B4-BE49-F238E27FC236}">
                <a16:creationId xmlns:a16="http://schemas.microsoft.com/office/drawing/2014/main" id="{4698036F-7E78-6A40-A74D-F37A2E2B273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DE29341-700C-E54C-B2F7-02AF26CAA1FF}"/>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were escaping the painful sight of</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their wedding.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Now, there'll be no wedding. Why so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troubled?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Follow the delights of love! </a:t>
            </a:r>
          </a:p>
        </p:txBody>
      </p:sp>
      <p:pic>
        <p:nvPicPr>
          <p:cNvPr id="5" name="Picture 4" descr="A portrait of a person&#10;&#10;Description automatically generated">
            <a:extLst>
              <a:ext uri="{FF2B5EF4-FFF2-40B4-BE49-F238E27FC236}">
                <a16:creationId xmlns:a16="http://schemas.microsoft.com/office/drawing/2014/main" id="{3AFD54C9-3D47-5EBB-5223-99D7611A52E3}"/>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name="Slide13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66767-4CC8-0347-AF02-01C699B6A08B}"/>
              </a:ext>
            </a:extLst>
          </p:cNvPr>
          <p:cNvSpPr txBox="1">
            <a:spLocks noGrp="1"/>
          </p:cNvSpPr>
          <p:nvPr>
            <p:ph type="title"/>
          </p:nvPr>
        </p:nvSpPr>
        <p:spPr/>
        <p:txBody>
          <a:bodyPr/>
          <a:lstStyle/>
          <a:p>
            <a:pPr lvl="0"/>
            <a:r>
              <a:rPr lang="en-GB" dirty="0"/>
              <a:t>ANTIOCHUS</a:t>
            </a:r>
            <a:br>
              <a:rPr lang="en-GB" dirty="0"/>
            </a:br>
            <a:r>
              <a:rPr lang="en-GB" dirty="0"/>
              <a:t> </a:t>
            </a:r>
            <a:r>
              <a:rPr lang="en-GB" dirty="0" err="1"/>
              <a:t>Arsace</a:t>
            </a:r>
            <a:r>
              <a:rPr lang="en-GB" dirty="0"/>
              <a:t>, je me </a:t>
            </a:r>
            <a:r>
              <a:rPr lang="en-GB" dirty="0" err="1"/>
              <a:t>vois</a:t>
            </a:r>
            <a:r>
              <a:rPr lang="en-GB" dirty="0"/>
              <a:t> chargé de </a:t>
            </a:r>
            <a:r>
              <a:rPr lang="en-GB" dirty="0" err="1"/>
              <a:t>sa</a:t>
            </a:r>
            <a:r>
              <a:rPr lang="en-GB" dirty="0"/>
              <a:t> </a:t>
            </a:r>
            <a:r>
              <a:rPr lang="en-GB" dirty="0" err="1"/>
              <a:t>conduite</a:t>
            </a:r>
            <a:r>
              <a:rPr lang="en-GB" dirty="0"/>
              <a:t> ;</a:t>
            </a:r>
            <a:br>
              <a:rPr lang="en-GB" dirty="0"/>
            </a:br>
            <a:r>
              <a:rPr lang="en-GB" dirty="0"/>
              <a:t> Je </a:t>
            </a:r>
            <a:r>
              <a:rPr lang="en-GB" dirty="0" err="1"/>
              <a:t>jouirai</a:t>
            </a:r>
            <a:r>
              <a:rPr lang="en-GB" dirty="0"/>
              <a:t> </a:t>
            </a:r>
            <a:r>
              <a:rPr lang="en-GB" dirty="0" err="1"/>
              <a:t>longtemps</a:t>
            </a:r>
            <a:r>
              <a:rPr lang="en-GB" dirty="0"/>
              <a:t> de </a:t>
            </a:r>
            <a:r>
              <a:rPr lang="en-GB" dirty="0" err="1"/>
              <a:t>ses</a:t>
            </a:r>
            <a:r>
              <a:rPr lang="en-GB" dirty="0"/>
              <a:t> </a:t>
            </a:r>
            <a:r>
              <a:rPr lang="en-GB" dirty="0" err="1"/>
              <a:t>chers</a:t>
            </a:r>
            <a:r>
              <a:rPr lang="en-GB" dirty="0"/>
              <a:t> </a:t>
            </a:r>
            <a:r>
              <a:rPr lang="en-GB" dirty="0" err="1"/>
              <a:t>entretiens</a:t>
            </a:r>
            <a:r>
              <a:rPr lang="en-GB" dirty="0"/>
              <a:t>,</a:t>
            </a:r>
            <a:br>
              <a:rPr lang="en-GB" dirty="0"/>
            </a:br>
            <a:r>
              <a:rPr lang="en-GB" dirty="0"/>
              <a:t> </a:t>
            </a:r>
            <a:r>
              <a:rPr lang="en-GB" dirty="0" err="1"/>
              <a:t>Ses</a:t>
            </a:r>
            <a:r>
              <a:rPr lang="en-GB" dirty="0"/>
              <a:t> </a:t>
            </a:r>
            <a:r>
              <a:rPr lang="en-GB" dirty="0" err="1"/>
              <a:t>yeux</a:t>
            </a:r>
            <a:r>
              <a:rPr lang="en-GB" dirty="0"/>
              <a:t> </a:t>
            </a:r>
            <a:r>
              <a:rPr lang="en-GB" dirty="0" err="1"/>
              <a:t>mêmes</a:t>
            </a:r>
            <a:r>
              <a:rPr lang="en-GB" dirty="0"/>
              <a:t> </a:t>
            </a:r>
            <a:r>
              <a:rPr lang="en-GB" dirty="0" err="1"/>
              <a:t>pourront</a:t>
            </a:r>
            <a:r>
              <a:rPr lang="en-GB" dirty="0"/>
              <a:t> </a:t>
            </a:r>
            <a:r>
              <a:rPr lang="en-GB" dirty="0" err="1"/>
              <a:t>s’accoutumer</a:t>
            </a:r>
            <a:r>
              <a:rPr lang="en-GB" dirty="0"/>
              <a:t> aux miens.   </a:t>
            </a:r>
            <a:br>
              <a:rPr lang="en-GB" dirty="0"/>
            </a:br>
            <a:r>
              <a:rPr lang="en-GB" dirty="0"/>
              <a:t> Et </a:t>
            </a:r>
            <a:r>
              <a:rPr lang="en-GB" dirty="0" err="1"/>
              <a:t>peut-être</a:t>
            </a:r>
            <a:r>
              <a:rPr lang="en-GB" dirty="0"/>
              <a:t> son </a:t>
            </a:r>
            <a:r>
              <a:rPr lang="en-GB" dirty="0" err="1"/>
              <a:t>cœur</a:t>
            </a:r>
            <a:r>
              <a:rPr lang="en-GB" dirty="0"/>
              <a:t> </a:t>
            </a:r>
            <a:r>
              <a:rPr lang="en-GB" dirty="0" err="1"/>
              <a:t>fera</a:t>
            </a:r>
            <a:r>
              <a:rPr lang="en-GB" dirty="0"/>
              <a:t> la </a:t>
            </a:r>
            <a:r>
              <a:rPr lang="en-GB" dirty="0" err="1"/>
              <a:t>différence</a:t>
            </a:r>
            <a:br>
              <a:rPr lang="en-GB" dirty="0"/>
            </a:br>
            <a:r>
              <a:rPr lang="en-GB" dirty="0"/>
              <a:t> Des </a:t>
            </a:r>
            <a:r>
              <a:rPr lang="en-GB" dirty="0" err="1"/>
              <a:t>froideurs</a:t>
            </a:r>
            <a:r>
              <a:rPr lang="en-GB" dirty="0"/>
              <a:t> de Titus à ma </a:t>
            </a:r>
            <a:r>
              <a:rPr lang="en-GB" dirty="0" err="1"/>
              <a:t>persévérance</a:t>
            </a:r>
            <a:r>
              <a:rPr lang="en-GB" dirty="0"/>
              <a:t>.    </a:t>
            </a:r>
          </a:p>
        </p:txBody>
      </p:sp>
      <p:sp>
        <p:nvSpPr>
          <p:cNvPr id="3" name="Text Placeholder 2">
            <a:extLst>
              <a:ext uri="{FF2B5EF4-FFF2-40B4-BE49-F238E27FC236}">
                <a16:creationId xmlns:a16="http://schemas.microsoft.com/office/drawing/2014/main" id="{AE28758C-2797-4E4E-B023-EBEB8AFB03D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20E19B7-057F-F740-B59C-B93E08F31046}"/>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Arsace</a:t>
            </a:r>
            <a:r>
              <a:rPr lang="en-US" sz="1800" b="1" i="0" u="none" strike="noStrike" kern="1200" cap="none" spc="0" baseline="0" dirty="0">
                <a:solidFill>
                  <a:srgbClr val="000000"/>
                </a:solidFill>
                <a:uFillTx/>
                <a:latin typeface="Cambria" pitchFamily="18"/>
              </a:rPr>
              <a:t>, I have to escort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 shall spend a long time in her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company.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will get used to seeing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maybe she will weigh up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Titus's rejection against my loyalty. </a:t>
            </a:r>
          </a:p>
        </p:txBody>
      </p:sp>
      <p:pic>
        <p:nvPicPr>
          <p:cNvPr id="5" name="Picture 4" descr="A person with long hair and a mustache&#10;&#10;Description automatically generated">
            <a:extLst>
              <a:ext uri="{FF2B5EF4-FFF2-40B4-BE49-F238E27FC236}">
                <a16:creationId xmlns:a16="http://schemas.microsoft.com/office/drawing/2014/main" id="{C77F14F1-95AE-3543-5AD0-0C2B3010E3B6}"/>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name="Slide13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8209E-FF95-5241-B8D8-840BEC869BBE}"/>
              </a:ext>
            </a:extLst>
          </p:cNvPr>
          <p:cNvSpPr txBox="1">
            <a:spLocks noGrp="1"/>
          </p:cNvSpPr>
          <p:nvPr>
            <p:ph type="title"/>
          </p:nvPr>
        </p:nvSpPr>
        <p:spPr/>
        <p:txBody>
          <a:bodyPr/>
          <a:lstStyle/>
          <a:p>
            <a:pPr lvl="0"/>
            <a:r>
              <a:rPr lang="en-GB" dirty="0"/>
              <a:t> Titus </a:t>
            </a:r>
            <a:r>
              <a:rPr lang="en-GB" dirty="0" err="1"/>
              <a:t>m’accable</a:t>
            </a:r>
            <a:r>
              <a:rPr lang="en-GB" dirty="0"/>
              <a:t> </a:t>
            </a:r>
            <a:r>
              <a:rPr lang="en-GB" dirty="0" err="1"/>
              <a:t>ici</a:t>
            </a:r>
            <a:r>
              <a:rPr lang="en-GB" dirty="0"/>
              <a:t> du </a:t>
            </a:r>
            <a:r>
              <a:rPr lang="en-GB" dirty="0" err="1"/>
              <a:t>poids</a:t>
            </a:r>
            <a:r>
              <a:rPr lang="en-GB" dirty="0"/>
              <a:t> de </a:t>
            </a:r>
            <a:r>
              <a:rPr lang="en-GB" dirty="0" err="1"/>
              <a:t>sa</a:t>
            </a:r>
            <a:r>
              <a:rPr lang="en-GB" dirty="0"/>
              <a:t> grandeur :</a:t>
            </a:r>
            <a:br>
              <a:rPr lang="en-GB" dirty="0"/>
            </a:br>
            <a:r>
              <a:rPr lang="en-GB" dirty="0"/>
              <a:t> Tout </a:t>
            </a:r>
            <a:r>
              <a:rPr lang="en-GB" dirty="0" err="1"/>
              <a:t>disparaît</a:t>
            </a:r>
            <a:r>
              <a:rPr lang="en-GB" dirty="0"/>
              <a:t> </a:t>
            </a:r>
            <a:r>
              <a:rPr lang="en-GB" dirty="0" err="1"/>
              <a:t>dans</a:t>
            </a:r>
            <a:r>
              <a:rPr lang="en-GB" dirty="0"/>
              <a:t> Rome </a:t>
            </a:r>
            <a:r>
              <a:rPr lang="en-GB" dirty="0" err="1"/>
              <a:t>auprès</a:t>
            </a:r>
            <a:r>
              <a:rPr lang="en-GB" dirty="0"/>
              <a:t> de </a:t>
            </a:r>
            <a:r>
              <a:rPr lang="en-GB" dirty="0" err="1"/>
              <a:t>sa</a:t>
            </a:r>
            <a:r>
              <a:rPr lang="en-GB" dirty="0"/>
              <a:t> </a:t>
            </a:r>
            <a:r>
              <a:rPr lang="en-GB" dirty="0" err="1"/>
              <a:t>splendeur</a:t>
            </a:r>
            <a:r>
              <a:rPr lang="en-GB" dirty="0"/>
              <a:t> ;</a:t>
            </a:r>
            <a:br>
              <a:rPr lang="en-GB" dirty="0"/>
            </a:br>
            <a:r>
              <a:rPr lang="en-GB" dirty="0"/>
              <a:t> </a:t>
            </a:r>
            <a:r>
              <a:rPr lang="en-GB" dirty="0" err="1"/>
              <a:t>Mais</a:t>
            </a:r>
            <a:r>
              <a:rPr lang="en-GB" dirty="0"/>
              <a:t>, </a:t>
            </a:r>
            <a:r>
              <a:rPr lang="en-GB" dirty="0" err="1"/>
              <a:t>quoique</a:t>
            </a:r>
            <a:r>
              <a:rPr lang="en-GB" dirty="0"/>
              <a:t> </a:t>
            </a:r>
            <a:r>
              <a:rPr lang="en-GB" dirty="0" err="1"/>
              <a:t>l’Orient</a:t>
            </a:r>
            <a:r>
              <a:rPr lang="en-GB" dirty="0"/>
              <a:t> </a:t>
            </a:r>
            <a:r>
              <a:rPr lang="en-GB" dirty="0" err="1"/>
              <a:t>soit</a:t>
            </a:r>
            <a:r>
              <a:rPr lang="en-GB" dirty="0"/>
              <a:t> </a:t>
            </a:r>
            <a:r>
              <a:rPr lang="en-GB" dirty="0" err="1"/>
              <a:t>plein</a:t>
            </a:r>
            <a:r>
              <a:rPr lang="en-GB" dirty="0"/>
              <a:t> de </a:t>
            </a:r>
            <a:r>
              <a:rPr lang="en-GB" dirty="0" err="1"/>
              <a:t>sa</a:t>
            </a:r>
            <a:r>
              <a:rPr lang="en-GB" dirty="0"/>
              <a:t> </a:t>
            </a:r>
            <a:r>
              <a:rPr lang="en-GB" dirty="0" err="1"/>
              <a:t>mémoire</a:t>
            </a:r>
            <a:r>
              <a:rPr lang="en-GB" dirty="0"/>
              <a:t>,</a:t>
            </a:r>
            <a:br>
              <a:rPr lang="en-GB" dirty="0"/>
            </a:br>
            <a:r>
              <a:rPr lang="en-GB" dirty="0"/>
              <a:t> </a:t>
            </a:r>
            <a:r>
              <a:rPr lang="en-GB" dirty="0" err="1"/>
              <a:t>Bérénice</a:t>
            </a:r>
            <a:r>
              <a:rPr lang="en-GB" dirty="0"/>
              <a:t> y </a:t>
            </a:r>
            <a:r>
              <a:rPr lang="en-GB" dirty="0" err="1"/>
              <a:t>verra</a:t>
            </a:r>
            <a:r>
              <a:rPr lang="en-GB" dirty="0"/>
              <a:t> des traces de ma </a:t>
            </a:r>
            <a:r>
              <a:rPr lang="en-GB" dirty="0" err="1"/>
              <a:t>gloire</a:t>
            </a:r>
            <a:r>
              <a:rPr lang="en-GB" dirty="0"/>
              <a:t>.    </a:t>
            </a:r>
          </a:p>
        </p:txBody>
      </p:sp>
      <p:sp>
        <p:nvSpPr>
          <p:cNvPr id="3" name="Text Placeholder 2">
            <a:extLst>
              <a:ext uri="{FF2B5EF4-FFF2-40B4-BE49-F238E27FC236}">
                <a16:creationId xmlns:a16="http://schemas.microsoft.com/office/drawing/2014/main" id="{D94B19B9-618A-C349-8C84-8CC9FE89970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638A6B7-91C0-FC4A-947B-21318B6CC06A}"/>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Here, I am crushed by Titus’s greatness,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everything fades from view beside his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glory,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though the East is full of memories of</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him,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will see reminders of my fame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there. </a:t>
            </a:r>
          </a:p>
        </p:txBody>
      </p:sp>
      <p:pic>
        <p:nvPicPr>
          <p:cNvPr id="5" name="Picture 4" descr="A person with long hair and a mustache&#10;&#10;Description automatically generated">
            <a:extLst>
              <a:ext uri="{FF2B5EF4-FFF2-40B4-BE49-F238E27FC236}">
                <a16:creationId xmlns:a16="http://schemas.microsoft.com/office/drawing/2014/main" id="{EE9B4710-6A02-AC8B-121E-250A8CD295D3}"/>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name="Slide13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83D88-E6C9-DF49-8F3C-3CA221758CC3}"/>
              </a:ext>
            </a:extLst>
          </p:cNvPr>
          <p:cNvSpPr txBox="1">
            <a:spLocks noGrp="1"/>
          </p:cNvSpPr>
          <p:nvPr>
            <p:ph type="title"/>
          </p:nvPr>
        </p:nvSpPr>
        <p:spPr/>
        <p:txBody>
          <a:bodyPr/>
          <a:lstStyle/>
          <a:p>
            <a:pPr lvl="0"/>
            <a:r>
              <a:rPr lang="en-GB" dirty="0"/>
              <a:t>ARSACE</a:t>
            </a:r>
            <a:br>
              <a:rPr lang="en-GB" dirty="0"/>
            </a:br>
            <a:r>
              <a:rPr lang="en-GB" dirty="0"/>
              <a:t> </a:t>
            </a:r>
            <a:r>
              <a:rPr lang="en-GB" dirty="0" err="1"/>
              <a:t>N’en</a:t>
            </a:r>
            <a:r>
              <a:rPr lang="en-GB" dirty="0"/>
              <a:t> </a:t>
            </a:r>
            <a:r>
              <a:rPr lang="en-GB" dirty="0" err="1"/>
              <a:t>doutez</a:t>
            </a:r>
            <a:r>
              <a:rPr lang="en-GB" dirty="0"/>
              <a:t> point, </a:t>
            </a:r>
            <a:r>
              <a:rPr lang="en-GB" dirty="0" err="1"/>
              <a:t>Seigneur</a:t>
            </a:r>
            <a:r>
              <a:rPr lang="en-GB" dirty="0"/>
              <a:t>, tout </a:t>
            </a:r>
            <a:r>
              <a:rPr lang="en-GB" dirty="0" err="1"/>
              <a:t>succède</a:t>
            </a:r>
            <a:r>
              <a:rPr lang="en-GB" dirty="0"/>
              <a:t> </a:t>
            </a:r>
            <a:r>
              <a:rPr lang="en-GB" dirty="0" err="1"/>
              <a:t>à</a:t>
            </a:r>
            <a:r>
              <a:rPr lang="en-GB" dirty="0"/>
              <a:t> </a:t>
            </a:r>
            <a:r>
              <a:rPr lang="en-GB" dirty="0" err="1"/>
              <a:t>vos</a:t>
            </a:r>
            <a:r>
              <a:rPr lang="en-GB" dirty="0"/>
              <a:t> </a:t>
            </a:r>
            <a:r>
              <a:rPr lang="en-GB" dirty="0" err="1"/>
              <a:t>vœux</a:t>
            </a:r>
            <a:r>
              <a:rPr lang="en-GB" dirty="0"/>
              <a:t>,</a:t>
            </a:r>
            <a:br>
              <a:rPr lang="en-GB" dirty="0"/>
            </a:br>
            <a:r>
              <a:rPr lang="en-GB" dirty="0"/>
              <a:t>ANTIOCHUS</a:t>
            </a:r>
            <a:br>
              <a:rPr lang="en-GB" dirty="0"/>
            </a:br>
            <a:r>
              <a:rPr lang="en-GB" dirty="0"/>
              <a:t> Ah ! </a:t>
            </a:r>
            <a:r>
              <a:rPr lang="en-GB" dirty="0" err="1"/>
              <a:t>que</a:t>
            </a:r>
            <a:r>
              <a:rPr lang="en-GB" dirty="0"/>
              <a:t> nous nous </a:t>
            </a:r>
            <a:r>
              <a:rPr lang="en-GB" dirty="0" err="1"/>
              <a:t>plaisons</a:t>
            </a:r>
            <a:r>
              <a:rPr lang="en-GB" dirty="0"/>
              <a:t> </a:t>
            </a:r>
            <a:r>
              <a:rPr lang="en-GB" dirty="0" err="1"/>
              <a:t>à</a:t>
            </a:r>
            <a:r>
              <a:rPr lang="en-GB" dirty="0"/>
              <a:t> nous </a:t>
            </a:r>
            <a:r>
              <a:rPr lang="en-GB" dirty="0" err="1"/>
              <a:t>tromper</a:t>
            </a:r>
            <a:r>
              <a:rPr lang="en-GB" dirty="0"/>
              <a:t> </a:t>
            </a:r>
            <a:r>
              <a:rPr lang="en-GB" dirty="0" err="1"/>
              <a:t>tous</a:t>
            </a:r>
            <a:r>
              <a:rPr lang="en-GB" dirty="0"/>
              <a:t> </a:t>
            </a:r>
            <a:r>
              <a:rPr lang="en-GB" dirty="0" err="1"/>
              <a:t>deux</a:t>
            </a:r>
            <a:r>
              <a:rPr lang="en-GB" dirty="0"/>
              <a:t> !</a:t>
            </a:r>
            <a:br>
              <a:rPr lang="en-GB" dirty="0"/>
            </a:br>
            <a:r>
              <a:rPr lang="en-GB" dirty="0"/>
              <a:t>ARSACE</a:t>
            </a:r>
            <a:br>
              <a:rPr lang="en-GB" dirty="0"/>
            </a:br>
            <a:r>
              <a:rPr lang="en-GB" dirty="0"/>
              <a:t> Et </a:t>
            </a:r>
            <a:r>
              <a:rPr lang="en-GB" dirty="0" err="1"/>
              <a:t>pourquoi</a:t>
            </a:r>
            <a:r>
              <a:rPr lang="en-GB" dirty="0"/>
              <a:t> nous </a:t>
            </a:r>
            <a:r>
              <a:rPr lang="en-GB" dirty="0" err="1"/>
              <a:t>tromper</a:t>
            </a:r>
            <a:r>
              <a:rPr lang="en-GB" dirty="0"/>
              <a:t> ?    </a:t>
            </a:r>
          </a:p>
        </p:txBody>
      </p:sp>
      <p:sp>
        <p:nvSpPr>
          <p:cNvPr id="3" name="Text Placeholder 2">
            <a:extLst>
              <a:ext uri="{FF2B5EF4-FFF2-40B4-BE49-F238E27FC236}">
                <a16:creationId xmlns:a16="http://schemas.microsoft.com/office/drawing/2014/main" id="{BE0FDDB2-007E-8C4F-A6A6-5A68781B8F7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B1DA2A7-12B0-A943-A0B8-C29DC22099EE}"/>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Believe me, Sir, your prayers are being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granted.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Oh, how easily we delude ourselves.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do you mean, ‘delude</a:t>
            </a:r>
            <a:r>
              <a:rPr lang="en-US" b="1" dirty="0">
                <a:solidFill>
                  <a:srgbClr val="000000"/>
                </a:solidFill>
                <a:latin typeface="Cambria" pitchFamily="18"/>
              </a:rPr>
              <a:t>’</a:t>
            </a:r>
            <a:r>
              <a:rPr lang="en-US" sz="1800" b="1" i="0" u="none" strike="noStrike" kern="1200" cap="none" spc="0" baseline="0" dirty="0">
                <a:solidFill>
                  <a:srgbClr val="000000"/>
                </a:solidFill>
                <a:uFillTx/>
                <a:latin typeface="Cambria" pitchFamily="18"/>
              </a:rPr>
              <a:t>? </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name="Slide13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A3372-03EA-9A47-AD31-CEBA294257B7}"/>
              </a:ext>
            </a:extLst>
          </p:cNvPr>
          <p:cNvSpPr txBox="1">
            <a:spLocks noGrp="1"/>
          </p:cNvSpPr>
          <p:nvPr>
            <p:ph type="title"/>
          </p:nvPr>
        </p:nvSpPr>
        <p:spPr/>
        <p:txBody>
          <a:bodyPr/>
          <a:lstStyle/>
          <a:p>
            <a:pPr lvl="0"/>
            <a:r>
              <a:rPr lang="en-GB" sz="1700" dirty="0"/>
              <a:t>ANTIOCHUS        Quoi ! je </a:t>
            </a:r>
            <a:r>
              <a:rPr lang="en-GB" sz="1700" dirty="0" err="1"/>
              <a:t>lui</a:t>
            </a:r>
            <a:r>
              <a:rPr lang="en-GB" sz="1700" dirty="0"/>
              <a:t> </a:t>
            </a:r>
            <a:r>
              <a:rPr lang="en-GB" sz="1700" dirty="0" err="1"/>
              <a:t>pourrais</a:t>
            </a:r>
            <a:r>
              <a:rPr lang="en-GB" sz="1700" dirty="0"/>
              <a:t> </a:t>
            </a:r>
            <a:r>
              <a:rPr lang="en-GB" sz="1700" dirty="0" err="1"/>
              <a:t>plaire</a:t>
            </a:r>
            <a:r>
              <a:rPr lang="en-GB" sz="1700" dirty="0"/>
              <a:t> ?</a:t>
            </a:r>
            <a:br>
              <a:rPr lang="en-GB" sz="1700" dirty="0"/>
            </a:br>
            <a:r>
              <a:rPr lang="en-GB" sz="1700" dirty="0"/>
              <a:t> </a:t>
            </a:r>
            <a:r>
              <a:rPr lang="en-GB" sz="1700" dirty="0" err="1"/>
              <a:t>Bérénice</a:t>
            </a:r>
            <a:r>
              <a:rPr lang="en-GB" sz="1700" dirty="0"/>
              <a:t> </a:t>
            </a:r>
            <a:r>
              <a:rPr lang="en-GB" sz="1700" dirty="0" err="1"/>
              <a:t>à</a:t>
            </a:r>
            <a:r>
              <a:rPr lang="en-GB" sz="1700" dirty="0"/>
              <a:t> </a:t>
            </a:r>
            <a:r>
              <a:rPr lang="en-GB" sz="1700" dirty="0" err="1"/>
              <a:t>mes</a:t>
            </a:r>
            <a:r>
              <a:rPr lang="en-GB" sz="1700" dirty="0"/>
              <a:t> </a:t>
            </a:r>
            <a:r>
              <a:rPr lang="en-GB" sz="1700" dirty="0" err="1"/>
              <a:t>vœux</a:t>
            </a:r>
            <a:r>
              <a:rPr lang="en-GB" sz="1700" dirty="0"/>
              <a:t> ne </a:t>
            </a:r>
            <a:r>
              <a:rPr lang="en-GB" sz="1700" dirty="0" err="1"/>
              <a:t>serait</a:t>
            </a:r>
            <a:r>
              <a:rPr lang="en-GB" sz="1700" dirty="0"/>
              <a:t> plus contraire ?</a:t>
            </a:r>
            <a:br>
              <a:rPr lang="en-GB" sz="1700" dirty="0"/>
            </a:br>
            <a:r>
              <a:rPr lang="en-GB" sz="1700" dirty="0"/>
              <a:t> </a:t>
            </a:r>
            <a:r>
              <a:rPr lang="en-GB" sz="1700" dirty="0" err="1"/>
              <a:t>Bérénice</a:t>
            </a:r>
            <a:r>
              <a:rPr lang="en-GB" sz="1700" dirty="0"/>
              <a:t> d’un mot </a:t>
            </a:r>
            <a:r>
              <a:rPr lang="en-GB" sz="1700" dirty="0" err="1"/>
              <a:t>flatterait</a:t>
            </a:r>
            <a:r>
              <a:rPr lang="en-GB" sz="1700" dirty="0"/>
              <a:t> </a:t>
            </a:r>
            <a:r>
              <a:rPr lang="en-GB" sz="1700" dirty="0" err="1"/>
              <a:t>mes</a:t>
            </a:r>
            <a:r>
              <a:rPr lang="en-GB" sz="1700" dirty="0"/>
              <a:t> </a:t>
            </a:r>
            <a:r>
              <a:rPr lang="en-GB" sz="1700" dirty="0" err="1"/>
              <a:t>douleurs</a:t>
            </a:r>
            <a:r>
              <a:rPr lang="en-GB" sz="1700" dirty="0"/>
              <a:t> ?   </a:t>
            </a:r>
            <a:br>
              <a:rPr lang="en-GB" sz="1700" dirty="0"/>
            </a:br>
            <a:r>
              <a:rPr lang="en-GB" sz="1700" dirty="0"/>
              <a:t>ARSACE</a:t>
            </a:r>
            <a:br>
              <a:rPr lang="en-GB" sz="1700" dirty="0"/>
            </a:br>
            <a:r>
              <a:rPr lang="en-GB" sz="1700" dirty="0"/>
              <a:t> Et qui </a:t>
            </a:r>
            <a:r>
              <a:rPr lang="en-GB" sz="1700" dirty="0" err="1"/>
              <a:t>peut</a:t>
            </a:r>
            <a:r>
              <a:rPr lang="en-GB" sz="1700" dirty="0"/>
              <a:t> </a:t>
            </a:r>
            <a:r>
              <a:rPr lang="en-GB" sz="1700" dirty="0" err="1"/>
              <a:t>mieux</a:t>
            </a:r>
            <a:r>
              <a:rPr lang="en-GB" sz="1700" dirty="0"/>
              <a:t> que </a:t>
            </a:r>
            <a:r>
              <a:rPr lang="en-GB" sz="1700" dirty="0" err="1"/>
              <a:t>vous</a:t>
            </a:r>
            <a:r>
              <a:rPr lang="en-GB" sz="1700" dirty="0"/>
              <a:t> consoler </a:t>
            </a:r>
            <a:r>
              <a:rPr lang="en-GB" sz="1700" dirty="0" err="1"/>
              <a:t>sa</a:t>
            </a:r>
            <a:r>
              <a:rPr lang="en-GB" sz="1700" dirty="0"/>
              <a:t> </a:t>
            </a:r>
            <a:r>
              <a:rPr lang="en-GB" sz="1700" dirty="0" err="1"/>
              <a:t>disgrâce</a:t>
            </a:r>
            <a:r>
              <a:rPr lang="en-GB" sz="1700" dirty="0"/>
              <a:t> ?</a:t>
            </a:r>
            <a:br>
              <a:rPr lang="en-GB" sz="1700" dirty="0"/>
            </a:br>
            <a:r>
              <a:rPr lang="en-GB" sz="1700" dirty="0"/>
              <a:t> Sa fortune, </a:t>
            </a:r>
            <a:r>
              <a:rPr lang="en-GB" sz="1700" dirty="0" err="1"/>
              <a:t>Seigneur</a:t>
            </a:r>
            <a:r>
              <a:rPr lang="en-GB" sz="1700" dirty="0"/>
              <a:t>, </a:t>
            </a:r>
            <a:r>
              <a:rPr lang="en-GB" sz="1700" dirty="0" err="1"/>
              <a:t>va</a:t>
            </a:r>
            <a:r>
              <a:rPr lang="en-GB" sz="1700" dirty="0"/>
              <a:t> prendre </a:t>
            </a:r>
            <a:r>
              <a:rPr lang="en-GB" sz="1700" dirty="0" err="1"/>
              <a:t>une</a:t>
            </a:r>
            <a:r>
              <a:rPr lang="en-GB" sz="1700" dirty="0"/>
              <a:t> </a:t>
            </a:r>
            <a:r>
              <a:rPr lang="en-GB" sz="1700" dirty="0" err="1"/>
              <a:t>autre</a:t>
            </a:r>
            <a:r>
              <a:rPr lang="en-GB" sz="1700" dirty="0"/>
              <a:t> face :</a:t>
            </a:r>
            <a:br>
              <a:rPr lang="en-GB" sz="1700" dirty="0"/>
            </a:br>
            <a:r>
              <a:rPr lang="en-GB" sz="1700" dirty="0"/>
              <a:t> Titus la </a:t>
            </a:r>
            <a:r>
              <a:rPr lang="en-GB" sz="1700" dirty="0" err="1"/>
              <a:t>quitte</a:t>
            </a:r>
            <a:r>
              <a:rPr lang="en-GB" sz="1700" dirty="0"/>
              <a:t>.      </a:t>
            </a:r>
          </a:p>
        </p:txBody>
      </p:sp>
      <p:sp>
        <p:nvSpPr>
          <p:cNvPr id="3" name="Text Placeholder 2">
            <a:extLst>
              <a:ext uri="{FF2B5EF4-FFF2-40B4-BE49-F238E27FC236}">
                <a16:creationId xmlns:a16="http://schemas.microsoft.com/office/drawing/2014/main" id="{28F0AC92-03CB-414E-9AD2-2C285BCE0AA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8439841-40DE-D844-9296-299AC19D8D67}"/>
              </a:ext>
            </a:extLst>
          </p:cNvPr>
          <p:cNvSpPr/>
          <p:nvPr/>
        </p:nvSpPr>
        <p:spPr>
          <a:xfrm>
            <a:off x="0" y="0"/>
            <a:ext cx="5074508" cy="233602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makes you think she could love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no longer rebuffing my prayers?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speaking a word to soothe my pain?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who better than you to ease her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humiliation?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Everything is changing for her, Sir,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is leaving her. </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name="Slide13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780DF-6D6D-B342-B27E-421BA71C8DFA}"/>
              </a:ext>
            </a:extLst>
          </p:cNvPr>
          <p:cNvSpPr txBox="1">
            <a:spLocks noGrp="1"/>
          </p:cNvSpPr>
          <p:nvPr>
            <p:ph type="title"/>
          </p:nvPr>
        </p:nvSpPr>
        <p:spPr/>
        <p:txBody>
          <a:bodyPr/>
          <a:lstStyle/>
          <a:p>
            <a:pPr lvl="0"/>
            <a:r>
              <a:rPr lang="en-GB" dirty="0"/>
              <a:t>ANTIOCHUS</a:t>
            </a:r>
            <a:br>
              <a:rPr lang="en-GB" dirty="0"/>
            </a:br>
            <a:r>
              <a:rPr lang="en-GB" dirty="0"/>
              <a:t>                           </a:t>
            </a:r>
            <a:r>
              <a:rPr lang="en-GB" dirty="0" err="1"/>
              <a:t>Hélas</a:t>
            </a:r>
            <a:r>
              <a:rPr lang="en-GB" dirty="0"/>
              <a:t> ! de </a:t>
            </a:r>
            <a:r>
              <a:rPr lang="en-GB" dirty="0" err="1"/>
              <a:t>ce</a:t>
            </a:r>
            <a:r>
              <a:rPr lang="en-GB" dirty="0"/>
              <a:t> grand </a:t>
            </a:r>
            <a:r>
              <a:rPr lang="en-GB" dirty="0" err="1"/>
              <a:t>changement</a:t>
            </a:r>
            <a:br>
              <a:rPr lang="en-GB" dirty="0"/>
            </a:br>
            <a:r>
              <a:rPr lang="en-GB" dirty="0"/>
              <a:t> Il ne me </a:t>
            </a:r>
            <a:r>
              <a:rPr lang="en-GB" dirty="0" err="1"/>
              <a:t>reviendra</a:t>
            </a:r>
            <a:r>
              <a:rPr lang="en-GB" dirty="0"/>
              <a:t> </a:t>
            </a:r>
            <a:r>
              <a:rPr lang="en-GB" dirty="0" err="1"/>
              <a:t>que</a:t>
            </a:r>
            <a:r>
              <a:rPr lang="en-GB" dirty="0"/>
              <a:t> le nouveau </a:t>
            </a:r>
            <a:r>
              <a:rPr lang="en-GB" dirty="0" err="1"/>
              <a:t>tourment</a:t>
            </a:r>
            <a:br>
              <a:rPr lang="en-GB" dirty="0"/>
            </a:br>
            <a:r>
              <a:rPr lang="en-GB" dirty="0"/>
              <a:t> </a:t>
            </a:r>
            <a:r>
              <a:rPr lang="en-GB" dirty="0" err="1"/>
              <a:t>D’apprendre</a:t>
            </a:r>
            <a:r>
              <a:rPr lang="en-GB" dirty="0"/>
              <a:t> par </a:t>
            </a:r>
            <a:r>
              <a:rPr lang="en-GB" dirty="0" err="1"/>
              <a:t>ses</a:t>
            </a:r>
            <a:r>
              <a:rPr lang="en-GB" dirty="0"/>
              <a:t> </a:t>
            </a:r>
            <a:r>
              <a:rPr lang="en-GB" dirty="0" err="1"/>
              <a:t>pleurs</a:t>
            </a:r>
            <a:r>
              <a:rPr lang="en-GB" dirty="0"/>
              <a:t> </a:t>
            </a:r>
            <a:r>
              <a:rPr lang="en-GB" dirty="0" err="1"/>
              <a:t>à</a:t>
            </a:r>
            <a:r>
              <a:rPr lang="en-GB" dirty="0"/>
              <a:t> </a:t>
            </a:r>
            <a:r>
              <a:rPr lang="en-GB" dirty="0" err="1"/>
              <a:t>quel</a:t>
            </a:r>
            <a:r>
              <a:rPr lang="en-GB" dirty="0"/>
              <a:t> point </a:t>
            </a:r>
            <a:r>
              <a:rPr lang="en-GB" dirty="0" err="1"/>
              <a:t>elle</a:t>
            </a:r>
            <a:r>
              <a:rPr lang="en-GB" dirty="0"/>
              <a:t> </a:t>
            </a:r>
            <a:r>
              <a:rPr lang="en-GB" dirty="0" err="1"/>
              <a:t>l’aime</a:t>
            </a:r>
            <a:r>
              <a:rPr lang="en-GB" dirty="0"/>
              <a:t>.</a:t>
            </a:r>
            <a:br>
              <a:rPr lang="en-GB" dirty="0"/>
            </a:br>
            <a:r>
              <a:rPr lang="en-GB" dirty="0"/>
              <a:t> Je la </a:t>
            </a:r>
            <a:r>
              <a:rPr lang="en-GB" dirty="0" err="1"/>
              <a:t>verrai</a:t>
            </a:r>
            <a:r>
              <a:rPr lang="en-GB" dirty="0"/>
              <a:t> </a:t>
            </a:r>
            <a:r>
              <a:rPr lang="en-GB" dirty="0" err="1"/>
              <a:t>gémir</a:t>
            </a:r>
            <a:r>
              <a:rPr lang="en-GB" dirty="0"/>
              <a:t>, je la </a:t>
            </a:r>
            <a:r>
              <a:rPr lang="en-GB" dirty="0" err="1"/>
              <a:t>plaindrai</a:t>
            </a:r>
            <a:r>
              <a:rPr lang="en-GB" dirty="0"/>
              <a:t> </a:t>
            </a:r>
            <a:r>
              <a:rPr lang="en-GB" dirty="0" err="1"/>
              <a:t>moi-même</a:t>
            </a:r>
            <a:r>
              <a:rPr lang="en-GB" dirty="0"/>
              <a:t> ;</a:t>
            </a:r>
            <a:br>
              <a:rPr lang="en-GB" dirty="0"/>
            </a:br>
            <a:r>
              <a:rPr lang="en-GB" dirty="0"/>
              <a:t> Pour fruit de </a:t>
            </a:r>
            <a:r>
              <a:rPr lang="en-GB" dirty="0" err="1"/>
              <a:t>tant</a:t>
            </a:r>
            <a:r>
              <a:rPr lang="en-GB" dirty="0"/>
              <a:t> d’amour, </a:t>
            </a:r>
            <a:r>
              <a:rPr lang="en-GB" dirty="0" err="1"/>
              <a:t>j’aurai</a:t>
            </a:r>
            <a:r>
              <a:rPr lang="en-GB" dirty="0"/>
              <a:t> le triste </a:t>
            </a:r>
            <a:r>
              <a:rPr lang="en-GB" dirty="0" err="1"/>
              <a:t>emploi</a:t>
            </a:r>
            <a:br>
              <a:rPr lang="en-GB" dirty="0"/>
            </a:br>
            <a:r>
              <a:rPr lang="en-GB" dirty="0"/>
              <a:t> De </a:t>
            </a:r>
            <a:r>
              <a:rPr lang="en-GB" dirty="0" err="1"/>
              <a:t>recueillir</a:t>
            </a:r>
            <a:r>
              <a:rPr lang="en-GB" dirty="0"/>
              <a:t> des </a:t>
            </a:r>
            <a:r>
              <a:rPr lang="en-GB" dirty="0" err="1"/>
              <a:t>pleurs</a:t>
            </a:r>
            <a:r>
              <a:rPr lang="en-GB" dirty="0"/>
              <a:t> qui ne </a:t>
            </a:r>
            <a:r>
              <a:rPr lang="en-GB" dirty="0" err="1"/>
              <a:t>sont</a:t>
            </a:r>
            <a:r>
              <a:rPr lang="en-GB" dirty="0"/>
              <a:t> pas pour </a:t>
            </a:r>
            <a:r>
              <a:rPr lang="en-GB" dirty="0" err="1"/>
              <a:t>moi</a:t>
            </a:r>
            <a:r>
              <a:rPr lang="en-GB" dirty="0"/>
              <a:t>.    </a:t>
            </a:r>
          </a:p>
        </p:txBody>
      </p:sp>
      <p:sp>
        <p:nvSpPr>
          <p:cNvPr id="3" name="Text Placeholder 2">
            <a:extLst>
              <a:ext uri="{FF2B5EF4-FFF2-40B4-BE49-F238E27FC236}">
                <a16:creationId xmlns:a16="http://schemas.microsoft.com/office/drawing/2014/main" id="{C2B578EF-6318-C643-951B-B6B819CB2AE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D3B87CD-F3F2-BB40-B41E-D4F44FCBDF5C}"/>
              </a:ext>
            </a:extLst>
          </p:cNvPr>
          <p:cNvSpPr/>
          <p:nvPr/>
        </p:nvSpPr>
        <p:spPr>
          <a:xfrm>
            <a:off x="-1" y="0"/>
            <a:ext cx="4950941"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This great change will bring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nothing but fresh suffering, seeing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from her tears how much she loves him still.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shall watch her weep, I shall even pity her.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Wretched reward for all my love, I shall have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task of drying tears not shed for me. </a:t>
            </a:r>
          </a:p>
        </p:txBody>
      </p:sp>
      <p:pic>
        <p:nvPicPr>
          <p:cNvPr id="5" name="Picture 4" descr="A person with long hair and a mustache&#10;&#10;Description automatically generated">
            <a:extLst>
              <a:ext uri="{FF2B5EF4-FFF2-40B4-BE49-F238E27FC236}">
                <a16:creationId xmlns:a16="http://schemas.microsoft.com/office/drawing/2014/main" id="{7EF10ABA-651D-DAB1-EB1A-B5CF0D7F57D8}"/>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0E08C-EE26-0A42-80FE-5AABDD401FAE}"/>
              </a:ext>
            </a:extLst>
          </p:cNvPr>
          <p:cNvSpPr txBox="1">
            <a:spLocks noGrp="1"/>
          </p:cNvSpPr>
          <p:nvPr>
            <p:ph type="title"/>
          </p:nvPr>
        </p:nvSpPr>
        <p:spPr/>
        <p:txBody>
          <a:bodyPr/>
          <a:lstStyle/>
          <a:p>
            <a:pPr lvl="0"/>
            <a:r>
              <a:rPr lang="en-GB" dirty="0"/>
              <a:t> De son </a:t>
            </a:r>
            <a:r>
              <a:rPr lang="en-GB" dirty="0" err="1"/>
              <a:t>appartement</a:t>
            </a:r>
            <a:r>
              <a:rPr lang="en-GB" dirty="0"/>
              <a:t> </a:t>
            </a:r>
            <a:r>
              <a:rPr lang="en-GB" dirty="0" err="1"/>
              <a:t>cette</a:t>
            </a:r>
            <a:r>
              <a:rPr lang="en-GB" dirty="0"/>
              <a:t> </a:t>
            </a:r>
            <a:r>
              <a:rPr lang="en-GB" dirty="0" err="1"/>
              <a:t>porte</a:t>
            </a:r>
            <a:r>
              <a:rPr lang="en-GB" dirty="0"/>
              <a:t> </a:t>
            </a:r>
            <a:r>
              <a:rPr lang="en-GB" dirty="0" err="1"/>
              <a:t>est</a:t>
            </a:r>
            <a:r>
              <a:rPr lang="en-GB" dirty="0"/>
              <a:t> </a:t>
            </a:r>
            <a:r>
              <a:rPr lang="en-GB" dirty="0" err="1"/>
              <a:t>prochaine</a:t>
            </a:r>
            <a:r>
              <a:rPr lang="en-GB" dirty="0"/>
              <a:t>,</a:t>
            </a:r>
            <a:br>
              <a:rPr lang="en-GB" dirty="0"/>
            </a:br>
            <a:r>
              <a:rPr lang="en-GB" dirty="0"/>
              <a:t> Et </a:t>
            </a:r>
            <a:r>
              <a:rPr lang="en-GB" dirty="0" err="1"/>
              <a:t>cette</a:t>
            </a:r>
            <a:r>
              <a:rPr lang="en-GB" dirty="0"/>
              <a:t> </a:t>
            </a:r>
            <a:r>
              <a:rPr lang="en-GB" dirty="0" err="1"/>
              <a:t>autre</a:t>
            </a:r>
            <a:r>
              <a:rPr lang="en-GB" dirty="0"/>
              <a:t> conduit </a:t>
            </a:r>
            <a:r>
              <a:rPr lang="en-GB" dirty="0" err="1"/>
              <a:t>dans</a:t>
            </a:r>
            <a:r>
              <a:rPr lang="en-GB" dirty="0"/>
              <a:t> </a:t>
            </a:r>
            <a:r>
              <a:rPr lang="en-GB" dirty="0" err="1"/>
              <a:t>celui</a:t>
            </a:r>
            <a:r>
              <a:rPr lang="en-GB" dirty="0"/>
              <a:t> de la </a:t>
            </a:r>
            <a:r>
              <a:rPr lang="en-GB" dirty="0" err="1"/>
              <a:t>reine</a:t>
            </a:r>
            <a:r>
              <a:rPr lang="en-GB" dirty="0"/>
              <a:t>.</a:t>
            </a:r>
            <a:br>
              <a:rPr lang="en-GB" dirty="0"/>
            </a:br>
            <a:r>
              <a:rPr lang="en-GB" dirty="0"/>
              <a:t> </a:t>
            </a:r>
            <a:r>
              <a:rPr lang="en-GB" dirty="0" err="1"/>
              <a:t>Va</a:t>
            </a:r>
            <a:r>
              <a:rPr lang="en-GB" dirty="0"/>
              <a:t> chez </a:t>
            </a:r>
            <a:r>
              <a:rPr lang="en-GB" dirty="0" err="1"/>
              <a:t>elle</a:t>
            </a:r>
            <a:r>
              <a:rPr lang="en-GB" dirty="0"/>
              <a:t> : dis-</a:t>
            </a:r>
            <a:r>
              <a:rPr lang="en-GB" dirty="0" err="1"/>
              <a:t>lui</a:t>
            </a:r>
            <a:r>
              <a:rPr lang="en-GB" dirty="0"/>
              <a:t> </a:t>
            </a:r>
            <a:r>
              <a:rPr lang="en-GB" dirty="0" err="1"/>
              <a:t>qu’importun</a:t>
            </a:r>
            <a:r>
              <a:rPr lang="en-GB" dirty="0"/>
              <a:t> à regret</a:t>
            </a:r>
            <a:br>
              <a:rPr lang="en-GB" dirty="0"/>
            </a:br>
            <a:r>
              <a:rPr lang="en-GB" dirty="0"/>
              <a:t> </a:t>
            </a:r>
            <a:r>
              <a:rPr lang="en-GB" dirty="0" err="1"/>
              <a:t>J’ose</a:t>
            </a:r>
            <a:r>
              <a:rPr lang="en-GB" dirty="0"/>
              <a:t> </a:t>
            </a:r>
            <a:r>
              <a:rPr lang="en-GB" dirty="0" err="1"/>
              <a:t>lui</a:t>
            </a:r>
            <a:r>
              <a:rPr lang="en-GB" dirty="0"/>
              <a:t> demander un </a:t>
            </a:r>
            <a:r>
              <a:rPr lang="en-GB" dirty="0" err="1"/>
              <a:t>entretien</a:t>
            </a:r>
            <a:r>
              <a:rPr lang="en-GB" dirty="0"/>
              <a:t> secret.     </a:t>
            </a:r>
          </a:p>
        </p:txBody>
      </p:sp>
      <p:sp>
        <p:nvSpPr>
          <p:cNvPr id="3" name="Text Placeholder 2">
            <a:extLst>
              <a:ext uri="{FF2B5EF4-FFF2-40B4-BE49-F238E27FC236}">
                <a16:creationId xmlns:a16="http://schemas.microsoft.com/office/drawing/2014/main" id="{1FD525BC-BE97-BE4C-A42B-3BE4771E984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20A7EDB-BAA1-364F-BCC9-246D04F04687}"/>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This door leads to his rooms,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this other to the queen’s. Go in there,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tell her I regret disturbing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need to talk to her in private. </a:t>
            </a:r>
          </a:p>
        </p:txBody>
      </p:sp>
      <p:pic>
        <p:nvPicPr>
          <p:cNvPr id="5" name="Picture 4" descr="A person with long hair and a mustache&#10;&#10;Description automatically generated">
            <a:extLst>
              <a:ext uri="{FF2B5EF4-FFF2-40B4-BE49-F238E27FC236}">
                <a16:creationId xmlns:a16="http://schemas.microsoft.com/office/drawing/2014/main" id="{81D3083B-DFFD-6C48-30BA-CA19ADA9C487}"/>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name="Slide13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D2425-C3FB-1F4E-8276-EDDD5ACCFAC9}"/>
              </a:ext>
            </a:extLst>
          </p:cNvPr>
          <p:cNvSpPr txBox="1">
            <a:spLocks noGrp="1"/>
          </p:cNvSpPr>
          <p:nvPr>
            <p:ph type="title"/>
          </p:nvPr>
        </p:nvSpPr>
        <p:spPr/>
        <p:txBody>
          <a:bodyPr/>
          <a:lstStyle/>
          <a:p>
            <a:pPr lvl="0"/>
            <a:r>
              <a:rPr lang="en-GB" dirty="0"/>
              <a:t>ARSACE</a:t>
            </a:r>
            <a:br>
              <a:rPr lang="en-GB" dirty="0"/>
            </a:br>
            <a:r>
              <a:rPr lang="en-GB" dirty="0"/>
              <a:t> Quoi ? ne </a:t>
            </a:r>
            <a:r>
              <a:rPr lang="en-GB" dirty="0" err="1"/>
              <a:t>vous</a:t>
            </a:r>
            <a:r>
              <a:rPr lang="en-GB" dirty="0"/>
              <a:t> </a:t>
            </a:r>
            <a:r>
              <a:rPr lang="en-GB" dirty="0" err="1"/>
              <a:t>plairez-vous</a:t>
            </a:r>
            <a:r>
              <a:rPr lang="en-GB" dirty="0"/>
              <a:t> </a:t>
            </a:r>
            <a:r>
              <a:rPr lang="en-GB" dirty="0" err="1"/>
              <a:t>qu’à</a:t>
            </a:r>
            <a:r>
              <a:rPr lang="en-GB" dirty="0"/>
              <a:t> </a:t>
            </a:r>
            <a:r>
              <a:rPr lang="en-GB" dirty="0" err="1"/>
              <a:t>vous</a:t>
            </a:r>
            <a:r>
              <a:rPr lang="en-GB" dirty="0"/>
              <a:t> </a:t>
            </a:r>
            <a:r>
              <a:rPr lang="en-GB" dirty="0" err="1"/>
              <a:t>gêner</a:t>
            </a:r>
            <a:r>
              <a:rPr lang="en-GB" dirty="0"/>
              <a:t> sans </a:t>
            </a:r>
            <a:r>
              <a:rPr lang="en-GB" dirty="0" err="1"/>
              <a:t>cesse</a:t>
            </a:r>
            <a:r>
              <a:rPr lang="en-GB" dirty="0"/>
              <a:t> ?</a:t>
            </a:r>
            <a:br>
              <a:rPr lang="en-GB" dirty="0"/>
            </a:br>
            <a:r>
              <a:rPr lang="en-GB" dirty="0"/>
              <a:t> </a:t>
            </a:r>
            <a:r>
              <a:rPr lang="en-GB" dirty="0" err="1"/>
              <a:t>Jamais</a:t>
            </a:r>
            <a:r>
              <a:rPr lang="en-GB" dirty="0"/>
              <a:t> </a:t>
            </a:r>
            <a:r>
              <a:rPr lang="en-GB" dirty="0" err="1"/>
              <a:t>dans</a:t>
            </a:r>
            <a:r>
              <a:rPr lang="en-GB" dirty="0"/>
              <a:t> un grand </a:t>
            </a:r>
            <a:r>
              <a:rPr lang="en-GB" dirty="0" err="1"/>
              <a:t>cœur</a:t>
            </a:r>
            <a:r>
              <a:rPr lang="en-GB" dirty="0"/>
              <a:t> </a:t>
            </a:r>
            <a:r>
              <a:rPr lang="en-GB" dirty="0" err="1"/>
              <a:t>vit</a:t>
            </a:r>
            <a:r>
              <a:rPr lang="en-GB" dirty="0"/>
              <a:t>-on plus de </a:t>
            </a:r>
            <a:r>
              <a:rPr lang="en-GB" dirty="0" err="1"/>
              <a:t>faiblesse</a:t>
            </a:r>
            <a:r>
              <a:rPr lang="en-GB" dirty="0"/>
              <a:t> ?</a:t>
            </a:r>
            <a:br>
              <a:rPr lang="en-GB" dirty="0"/>
            </a:br>
            <a:r>
              <a:rPr lang="en-GB" dirty="0"/>
              <a:t> </a:t>
            </a:r>
            <a:r>
              <a:rPr lang="en-GB" dirty="0" err="1"/>
              <a:t>Ouvrez</a:t>
            </a:r>
            <a:r>
              <a:rPr lang="en-GB" dirty="0"/>
              <a:t> les </a:t>
            </a:r>
            <a:r>
              <a:rPr lang="en-GB" dirty="0" err="1"/>
              <a:t>yeux</a:t>
            </a:r>
            <a:r>
              <a:rPr lang="en-GB" dirty="0"/>
              <a:t>, </a:t>
            </a:r>
            <a:r>
              <a:rPr lang="en-GB" dirty="0" err="1"/>
              <a:t>Seigneur</a:t>
            </a:r>
            <a:r>
              <a:rPr lang="en-GB" dirty="0"/>
              <a:t>, et </a:t>
            </a:r>
            <a:r>
              <a:rPr lang="en-GB" dirty="0" err="1"/>
              <a:t>songeons</a:t>
            </a:r>
            <a:r>
              <a:rPr lang="en-GB" dirty="0"/>
              <a:t> entre nous</a:t>
            </a:r>
            <a:br>
              <a:rPr lang="en-GB" dirty="0"/>
            </a:br>
            <a:r>
              <a:rPr lang="en-GB" dirty="0"/>
              <a:t> Par </a:t>
            </a:r>
            <a:r>
              <a:rPr lang="en-GB" dirty="0" err="1"/>
              <a:t>combien</a:t>
            </a:r>
            <a:r>
              <a:rPr lang="en-GB" dirty="0"/>
              <a:t> de raisons </a:t>
            </a:r>
            <a:r>
              <a:rPr lang="en-GB" dirty="0" err="1"/>
              <a:t>Bérénice</a:t>
            </a:r>
            <a:r>
              <a:rPr lang="en-GB" dirty="0"/>
              <a:t> </a:t>
            </a:r>
            <a:r>
              <a:rPr lang="en-GB" dirty="0" err="1"/>
              <a:t>est</a:t>
            </a:r>
            <a:r>
              <a:rPr lang="en-GB" dirty="0"/>
              <a:t> à </a:t>
            </a:r>
            <a:r>
              <a:rPr lang="en-GB" dirty="0" err="1"/>
              <a:t>vous</a:t>
            </a:r>
            <a:r>
              <a:rPr lang="en-GB" dirty="0"/>
              <a:t>.       </a:t>
            </a:r>
          </a:p>
        </p:txBody>
      </p:sp>
      <p:sp>
        <p:nvSpPr>
          <p:cNvPr id="3" name="Text Placeholder 2">
            <a:extLst>
              <a:ext uri="{FF2B5EF4-FFF2-40B4-BE49-F238E27FC236}">
                <a16:creationId xmlns:a16="http://schemas.microsoft.com/office/drawing/2014/main" id="{24957C0B-1B4B-6D46-B76F-924052B8DEB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D51EBD6-0539-6E44-B85E-26794D822DFD}"/>
              </a:ext>
            </a:extLst>
          </p:cNvPr>
          <p:cNvSpPr/>
          <p:nvPr/>
        </p:nvSpPr>
        <p:spPr>
          <a:xfrm>
            <a:off x="0" y="0"/>
            <a:ext cx="452628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you just going to go on torturing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yourself?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Was ever such weakness seen in a noble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heart!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Open your eyes, Sir, and let's think about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all the reasons why Berenice is yours. </a:t>
            </a:r>
          </a:p>
        </p:txBody>
      </p:sp>
      <p:pic>
        <p:nvPicPr>
          <p:cNvPr id="5" name="Picture 4" descr="A portrait of a person&#10;&#10;Description automatically generated">
            <a:extLst>
              <a:ext uri="{FF2B5EF4-FFF2-40B4-BE49-F238E27FC236}">
                <a16:creationId xmlns:a16="http://schemas.microsoft.com/office/drawing/2014/main" id="{7E9F41C8-2311-DDA3-D943-382E3A3E95FE}"/>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name="Slide13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E316E-7D04-E846-BDBB-ED8011495C1C}"/>
              </a:ext>
            </a:extLst>
          </p:cNvPr>
          <p:cNvSpPr txBox="1">
            <a:spLocks noGrp="1"/>
          </p:cNvSpPr>
          <p:nvPr>
            <p:ph type="title"/>
          </p:nvPr>
        </p:nvSpPr>
        <p:spPr/>
        <p:txBody>
          <a:bodyPr/>
          <a:lstStyle/>
          <a:p>
            <a:pPr lvl="0"/>
            <a:r>
              <a:rPr lang="en-GB" dirty="0"/>
              <a:t>              À </a:t>
            </a:r>
            <a:r>
              <a:rPr lang="en-GB" dirty="0" err="1"/>
              <a:t>ses</a:t>
            </a:r>
            <a:r>
              <a:rPr lang="en-GB" dirty="0"/>
              <a:t> </a:t>
            </a:r>
            <a:r>
              <a:rPr lang="en-GB" dirty="0" err="1"/>
              <a:t>pleurs</a:t>
            </a:r>
            <a:r>
              <a:rPr lang="en-GB" dirty="0"/>
              <a:t> </a:t>
            </a:r>
            <a:r>
              <a:rPr lang="en-GB" dirty="0" err="1"/>
              <a:t>accordez</a:t>
            </a:r>
            <a:r>
              <a:rPr lang="en-GB" dirty="0"/>
              <a:t> </a:t>
            </a:r>
            <a:r>
              <a:rPr lang="en-GB" dirty="0" err="1"/>
              <a:t>quelques</a:t>
            </a:r>
            <a:r>
              <a:rPr lang="en-GB" dirty="0"/>
              <a:t> </a:t>
            </a:r>
            <a:r>
              <a:rPr lang="en-GB" dirty="0" err="1"/>
              <a:t>jours</a:t>
            </a:r>
            <a:r>
              <a:rPr lang="en-GB" dirty="0"/>
              <a:t>,</a:t>
            </a:r>
            <a:br>
              <a:rPr lang="en-GB" dirty="0"/>
            </a:br>
            <a:r>
              <a:rPr lang="en-GB" dirty="0"/>
              <a:t> De </a:t>
            </a:r>
            <a:r>
              <a:rPr lang="en-GB" dirty="0" err="1"/>
              <a:t>ses</a:t>
            </a:r>
            <a:r>
              <a:rPr lang="en-GB" dirty="0"/>
              <a:t> premiers </a:t>
            </a:r>
            <a:r>
              <a:rPr lang="en-GB" dirty="0" err="1"/>
              <a:t>sanglots</a:t>
            </a:r>
            <a:r>
              <a:rPr lang="en-GB" dirty="0"/>
              <a:t> laissez passer le </a:t>
            </a:r>
            <a:r>
              <a:rPr lang="en-GB" dirty="0" err="1"/>
              <a:t>cours</a:t>
            </a:r>
            <a:r>
              <a:rPr lang="en-GB" dirty="0"/>
              <a:t> ;</a:t>
            </a:r>
            <a:br>
              <a:rPr lang="en-GB" dirty="0"/>
            </a:br>
            <a:r>
              <a:rPr lang="en-GB" dirty="0"/>
              <a:t> Tout </a:t>
            </a:r>
            <a:r>
              <a:rPr lang="en-GB" dirty="0" err="1"/>
              <a:t>parlera</a:t>
            </a:r>
            <a:r>
              <a:rPr lang="en-GB" dirty="0"/>
              <a:t> pour </a:t>
            </a:r>
            <a:r>
              <a:rPr lang="en-GB" dirty="0" err="1"/>
              <a:t>vous</a:t>
            </a:r>
            <a:r>
              <a:rPr lang="en-GB" dirty="0"/>
              <a:t>, le </a:t>
            </a:r>
            <a:r>
              <a:rPr lang="en-GB" dirty="0" err="1"/>
              <a:t>dépit</a:t>
            </a:r>
            <a:r>
              <a:rPr lang="en-GB" dirty="0"/>
              <a:t>, la vengeance,</a:t>
            </a:r>
            <a:br>
              <a:rPr lang="en-GB" dirty="0"/>
            </a:br>
            <a:r>
              <a:rPr lang="en-GB" dirty="0"/>
              <a:t> </a:t>
            </a:r>
            <a:r>
              <a:rPr lang="en-GB" dirty="0" err="1"/>
              <a:t>L’absence</a:t>
            </a:r>
            <a:r>
              <a:rPr lang="en-GB" dirty="0"/>
              <a:t> de Titus, le temps, </a:t>
            </a:r>
            <a:r>
              <a:rPr lang="en-GB" dirty="0" err="1"/>
              <a:t>votre</a:t>
            </a:r>
            <a:r>
              <a:rPr lang="en-GB" dirty="0"/>
              <a:t> </a:t>
            </a:r>
            <a:r>
              <a:rPr lang="en-GB" dirty="0" err="1"/>
              <a:t>présence</a:t>
            </a:r>
            <a:r>
              <a:rPr lang="en-GB" dirty="0"/>
              <a:t>,</a:t>
            </a:r>
            <a:br>
              <a:rPr lang="en-GB" dirty="0"/>
            </a:br>
            <a:r>
              <a:rPr lang="en-GB" dirty="0"/>
              <a:t> </a:t>
            </a:r>
            <a:r>
              <a:rPr lang="en-GB" dirty="0" err="1"/>
              <a:t>Trois</a:t>
            </a:r>
            <a:r>
              <a:rPr lang="en-GB" dirty="0"/>
              <a:t> sceptres que son bras ne </a:t>
            </a:r>
            <a:r>
              <a:rPr lang="en-GB" dirty="0" err="1"/>
              <a:t>peut</a:t>
            </a:r>
            <a:r>
              <a:rPr lang="en-GB" dirty="0"/>
              <a:t> </a:t>
            </a:r>
            <a:r>
              <a:rPr lang="en-GB" dirty="0" err="1"/>
              <a:t>seul</a:t>
            </a:r>
            <a:r>
              <a:rPr lang="en-GB" dirty="0"/>
              <a:t> </a:t>
            </a:r>
            <a:r>
              <a:rPr lang="en-GB" dirty="0" err="1"/>
              <a:t>soutenir</a:t>
            </a:r>
            <a:r>
              <a:rPr lang="en-GB" dirty="0"/>
              <a:t>,</a:t>
            </a:r>
            <a:br>
              <a:rPr lang="en-GB" dirty="0"/>
            </a:br>
            <a:r>
              <a:rPr lang="en-GB" dirty="0"/>
              <a:t> </a:t>
            </a:r>
            <a:r>
              <a:rPr lang="en-GB" dirty="0" err="1"/>
              <a:t>Vos</a:t>
            </a:r>
            <a:r>
              <a:rPr lang="en-GB" dirty="0"/>
              <a:t> </a:t>
            </a:r>
            <a:r>
              <a:rPr lang="en-GB" dirty="0" err="1"/>
              <a:t>deux</a:t>
            </a:r>
            <a:r>
              <a:rPr lang="en-GB" dirty="0"/>
              <a:t> </a:t>
            </a:r>
            <a:r>
              <a:rPr lang="en-GB" dirty="0" err="1"/>
              <a:t>États</a:t>
            </a:r>
            <a:r>
              <a:rPr lang="en-GB" dirty="0"/>
              <a:t> </a:t>
            </a:r>
            <a:r>
              <a:rPr lang="en-GB" dirty="0" err="1"/>
              <a:t>voisins</a:t>
            </a:r>
            <a:r>
              <a:rPr lang="en-GB" dirty="0"/>
              <a:t> qui </a:t>
            </a:r>
            <a:r>
              <a:rPr lang="en-GB" dirty="0" err="1"/>
              <a:t>cherchent</a:t>
            </a:r>
            <a:r>
              <a:rPr lang="en-GB" dirty="0"/>
              <a:t> à </a:t>
            </a:r>
            <a:r>
              <a:rPr lang="en-GB" dirty="0" err="1"/>
              <a:t>s’unir</a:t>
            </a:r>
            <a:r>
              <a:rPr lang="en-GB" dirty="0"/>
              <a:t> :</a:t>
            </a:r>
            <a:br>
              <a:rPr lang="en-GB" dirty="0"/>
            </a:br>
            <a:r>
              <a:rPr lang="en-GB" dirty="0"/>
              <a:t> </a:t>
            </a:r>
            <a:r>
              <a:rPr lang="en-GB" dirty="0" err="1"/>
              <a:t>L’intérêt</a:t>
            </a:r>
            <a:r>
              <a:rPr lang="en-GB" dirty="0"/>
              <a:t>, la raison, </a:t>
            </a:r>
            <a:r>
              <a:rPr lang="en-GB" dirty="0" err="1"/>
              <a:t>l’amitié</a:t>
            </a:r>
            <a:r>
              <a:rPr lang="en-GB" dirty="0"/>
              <a:t>, tout </a:t>
            </a:r>
            <a:r>
              <a:rPr lang="en-GB" dirty="0" err="1"/>
              <a:t>vous</a:t>
            </a:r>
            <a:r>
              <a:rPr lang="en-GB" dirty="0"/>
              <a:t> lie.    </a:t>
            </a:r>
          </a:p>
        </p:txBody>
      </p:sp>
      <p:sp>
        <p:nvSpPr>
          <p:cNvPr id="3" name="Text Placeholder 2">
            <a:extLst>
              <a:ext uri="{FF2B5EF4-FFF2-40B4-BE49-F238E27FC236}">
                <a16:creationId xmlns:a16="http://schemas.microsoft.com/office/drawing/2014/main" id="{9913CCC5-975B-584C-9AD0-539BA2EF784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36FDE91-430F-F445-9C75-D7264294B5FF}"/>
              </a:ext>
            </a:extLst>
          </p:cNvPr>
          <p:cNvSpPr/>
          <p:nvPr/>
        </p:nvSpPr>
        <p:spPr>
          <a:xfrm>
            <a:off x="0" y="0"/>
            <a:ext cx="5296930" cy="234064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Let her weep for a few days, and when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her first grief is over, everything will </a:t>
            </a:r>
            <a:r>
              <a:rPr lang="en-US" sz="1800" b="1" i="0" u="none" strike="noStrike" kern="1200" cap="none" spc="0" baseline="0" dirty="0" err="1">
                <a:solidFill>
                  <a:srgbClr val="000000"/>
                </a:solidFill>
                <a:uFillTx/>
                <a:latin typeface="Cambria" pitchFamily="18"/>
              </a:rPr>
              <a:t>favour</a:t>
            </a:r>
            <a:endParaRPr lang="en-US" sz="1800" b="1" i="0" u="none" strike="noStrike" kern="1200" cap="none" spc="0" baseline="0" dirty="0">
              <a:solidFill>
                <a:srgbClr val="000000"/>
              </a:solidFill>
              <a:uFillTx/>
              <a:latin typeface="Cambria" pitchFamily="18"/>
            </a:endParaRP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anger, vengeance, the absence of Titus,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your presence, three </a:t>
            </a:r>
            <a:r>
              <a:rPr lang="en-US" sz="1800" b="1" i="0" u="none" strike="noStrike" kern="1200" cap="none" spc="0" baseline="0" dirty="0" err="1">
                <a:solidFill>
                  <a:srgbClr val="000000"/>
                </a:solidFill>
                <a:uFillTx/>
                <a:latin typeface="Cambria" pitchFamily="18"/>
              </a:rPr>
              <a:t>sceptres</a:t>
            </a:r>
            <a:r>
              <a:rPr lang="en-US" sz="1800" b="1" i="0" u="none" strike="noStrike" kern="1200" cap="none" spc="0" baseline="0" dirty="0">
                <a:solidFill>
                  <a:srgbClr val="000000"/>
                </a:solidFill>
                <a:uFillTx/>
                <a:latin typeface="Cambria" pitchFamily="18"/>
              </a:rPr>
              <a:t> she cannot</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wield alone,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your two </a:t>
            </a:r>
            <a:r>
              <a:rPr lang="en-US" sz="1800" b="1" i="0" u="none" strike="noStrike" kern="1200" cap="none" spc="0" baseline="0" dirty="0" err="1">
                <a:solidFill>
                  <a:srgbClr val="000000"/>
                </a:solidFill>
                <a:uFillTx/>
                <a:latin typeface="Cambria" pitchFamily="18"/>
              </a:rPr>
              <a:t>neighbouring</a:t>
            </a:r>
            <a:r>
              <a:rPr lang="en-US" sz="1800" b="1" i="0" u="none" strike="noStrike" kern="1200" cap="none" spc="0" baseline="0" dirty="0">
                <a:solidFill>
                  <a:srgbClr val="000000"/>
                </a:solidFill>
                <a:uFillTx/>
                <a:latin typeface="Cambria" pitchFamily="18"/>
              </a:rPr>
              <a:t> states, wanting to unite,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her own interests, reason, friendship,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everything brings you together. </a:t>
            </a:r>
          </a:p>
        </p:txBody>
      </p:sp>
      <p:pic>
        <p:nvPicPr>
          <p:cNvPr id="5" name="Picture 4" descr="A portrait of a person&#10;&#10;Description automatically generated">
            <a:extLst>
              <a:ext uri="{FF2B5EF4-FFF2-40B4-BE49-F238E27FC236}">
                <a16:creationId xmlns:a16="http://schemas.microsoft.com/office/drawing/2014/main" id="{62C21156-7748-F7F5-6E9C-4DDA49D3FD45}"/>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name="Slide13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D5502-26C6-E04B-ADE6-E9F9C0B01466}"/>
              </a:ext>
            </a:extLst>
          </p:cNvPr>
          <p:cNvSpPr txBox="1">
            <a:spLocks noGrp="1"/>
          </p:cNvSpPr>
          <p:nvPr>
            <p:ph type="title"/>
          </p:nvPr>
        </p:nvSpPr>
        <p:spPr/>
        <p:txBody>
          <a:bodyPr/>
          <a:lstStyle/>
          <a:p>
            <a:pPr lvl="0"/>
            <a:r>
              <a:rPr lang="en-GB" dirty="0"/>
              <a:t>ANTIOCHUS</a:t>
            </a:r>
            <a:br>
              <a:rPr lang="en-GB" dirty="0"/>
            </a:br>
            <a:r>
              <a:rPr lang="en-GB" dirty="0"/>
              <a:t> </a:t>
            </a:r>
            <a:r>
              <a:rPr lang="en-GB" dirty="0" err="1"/>
              <a:t>Oui</a:t>
            </a:r>
            <a:r>
              <a:rPr lang="en-GB" dirty="0"/>
              <a:t>, je respire, </a:t>
            </a:r>
            <a:r>
              <a:rPr lang="en-GB" dirty="0" err="1"/>
              <a:t>Arsace</a:t>
            </a:r>
            <a:r>
              <a:rPr lang="en-GB" dirty="0"/>
              <a:t>, et </a:t>
            </a:r>
            <a:r>
              <a:rPr lang="en-GB" dirty="0" err="1"/>
              <a:t>tu</a:t>
            </a:r>
            <a:r>
              <a:rPr lang="en-GB" dirty="0"/>
              <a:t> me rends la vie :</a:t>
            </a:r>
            <a:br>
              <a:rPr lang="en-GB" dirty="0"/>
            </a:br>
            <a:r>
              <a:rPr lang="en-GB" dirty="0"/>
              <a:t> </a:t>
            </a:r>
            <a:r>
              <a:rPr lang="en-GB" dirty="0" err="1"/>
              <a:t>J’accepte</a:t>
            </a:r>
            <a:r>
              <a:rPr lang="en-GB" dirty="0"/>
              <a:t> avec </a:t>
            </a:r>
            <a:r>
              <a:rPr lang="en-GB" dirty="0" err="1"/>
              <a:t>plaisir</a:t>
            </a:r>
            <a:r>
              <a:rPr lang="en-GB" dirty="0"/>
              <a:t> un </a:t>
            </a:r>
            <a:r>
              <a:rPr lang="en-GB" dirty="0" err="1"/>
              <a:t>présage</a:t>
            </a:r>
            <a:r>
              <a:rPr lang="en-GB" dirty="0"/>
              <a:t> </a:t>
            </a:r>
            <a:r>
              <a:rPr lang="en-GB" dirty="0" err="1"/>
              <a:t>si</a:t>
            </a:r>
            <a:r>
              <a:rPr lang="en-GB" dirty="0"/>
              <a:t> </a:t>
            </a:r>
            <a:r>
              <a:rPr lang="en-GB" dirty="0" err="1"/>
              <a:t>doux</a:t>
            </a:r>
            <a:r>
              <a:rPr lang="en-GB" dirty="0"/>
              <a:t>.</a:t>
            </a:r>
            <a:br>
              <a:rPr lang="en-GB" dirty="0"/>
            </a:br>
            <a:r>
              <a:rPr lang="en-GB" dirty="0"/>
              <a:t> Que </a:t>
            </a:r>
            <a:r>
              <a:rPr lang="en-GB" dirty="0" err="1"/>
              <a:t>tardons</a:t>
            </a:r>
            <a:r>
              <a:rPr lang="en-GB" dirty="0"/>
              <a:t>-nous ? </a:t>
            </a:r>
            <a:r>
              <a:rPr lang="en-GB" dirty="0" err="1"/>
              <a:t>Faisons</a:t>
            </a:r>
            <a:r>
              <a:rPr lang="en-GB" dirty="0"/>
              <a:t> </a:t>
            </a:r>
            <a:r>
              <a:rPr lang="en-GB" dirty="0" err="1"/>
              <a:t>ce</a:t>
            </a:r>
            <a:r>
              <a:rPr lang="en-GB" dirty="0"/>
              <a:t> </a:t>
            </a:r>
            <a:r>
              <a:rPr lang="en-GB" dirty="0" err="1"/>
              <a:t>qu’on</a:t>
            </a:r>
            <a:r>
              <a:rPr lang="en-GB" dirty="0"/>
              <a:t> attend de nous.</a:t>
            </a:r>
            <a:br>
              <a:rPr lang="en-GB" dirty="0"/>
            </a:br>
            <a:r>
              <a:rPr lang="en-GB" dirty="0"/>
              <a:t> </a:t>
            </a:r>
            <a:r>
              <a:rPr lang="en-GB" dirty="0" err="1"/>
              <a:t>Entrons</a:t>
            </a:r>
            <a:r>
              <a:rPr lang="en-GB" dirty="0"/>
              <a:t> chez </a:t>
            </a:r>
            <a:r>
              <a:rPr lang="en-GB" dirty="0" err="1"/>
              <a:t>Bérénice</a:t>
            </a:r>
            <a:r>
              <a:rPr lang="en-GB" dirty="0"/>
              <a:t> ; et </a:t>
            </a:r>
            <a:r>
              <a:rPr lang="en-GB" dirty="0" err="1"/>
              <a:t>puisqu’on</a:t>
            </a:r>
            <a:r>
              <a:rPr lang="en-GB" dirty="0"/>
              <a:t> nous </a:t>
            </a:r>
            <a:r>
              <a:rPr lang="en-GB" dirty="0" err="1"/>
              <a:t>l’ordonne</a:t>
            </a:r>
            <a:r>
              <a:rPr lang="en-GB" dirty="0"/>
              <a:t>,</a:t>
            </a:r>
            <a:br>
              <a:rPr lang="en-GB" dirty="0"/>
            </a:br>
            <a:r>
              <a:rPr lang="en-GB" dirty="0"/>
              <a:t> </a:t>
            </a:r>
            <a:r>
              <a:rPr lang="en-GB" dirty="0" err="1"/>
              <a:t>Allons</a:t>
            </a:r>
            <a:r>
              <a:rPr lang="en-GB" dirty="0"/>
              <a:t> </a:t>
            </a:r>
            <a:r>
              <a:rPr lang="en-GB" dirty="0" err="1"/>
              <a:t>lui</a:t>
            </a:r>
            <a:r>
              <a:rPr lang="en-GB" dirty="0"/>
              <a:t> </a:t>
            </a:r>
            <a:r>
              <a:rPr lang="en-GB" dirty="0" err="1"/>
              <a:t>déclarer</a:t>
            </a:r>
            <a:r>
              <a:rPr lang="en-GB" dirty="0"/>
              <a:t> que Titus </a:t>
            </a:r>
            <a:r>
              <a:rPr lang="en-GB" dirty="0" err="1"/>
              <a:t>l’abandonne</a:t>
            </a:r>
            <a:r>
              <a:rPr lang="en-GB" dirty="0"/>
              <a:t>…     </a:t>
            </a:r>
          </a:p>
        </p:txBody>
      </p:sp>
      <p:sp>
        <p:nvSpPr>
          <p:cNvPr id="3" name="Text Placeholder 2">
            <a:extLst>
              <a:ext uri="{FF2B5EF4-FFF2-40B4-BE49-F238E27FC236}">
                <a16:creationId xmlns:a16="http://schemas.microsoft.com/office/drawing/2014/main" id="{078ABE1D-AB0E-5844-A211-28B3C8C2855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C5DD175-AAAB-7049-B51B-26C70C524882}"/>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Yes, I can breathe again, you bring me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back to life.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welcome your optimism.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Why wait? Let's do as we were asked,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go to Berenice and, obeying orders,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tell her Titus is leaving her. </a:t>
            </a:r>
          </a:p>
        </p:txBody>
      </p:sp>
      <p:pic>
        <p:nvPicPr>
          <p:cNvPr id="5" name="Picture 4" descr="A person with long hair and a mustache&#10;&#10;Description automatically generated">
            <a:extLst>
              <a:ext uri="{FF2B5EF4-FFF2-40B4-BE49-F238E27FC236}">
                <a16:creationId xmlns:a16="http://schemas.microsoft.com/office/drawing/2014/main" id="{09DE9102-20E2-8352-5CD9-FE6BBFB1C34A}"/>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name="Slide13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D8335-DE21-8847-8D3E-CBF5499E444F}"/>
              </a:ext>
            </a:extLst>
          </p:cNvPr>
          <p:cNvSpPr txBox="1">
            <a:spLocks noGrp="1"/>
          </p:cNvSpPr>
          <p:nvPr>
            <p:ph type="title"/>
          </p:nvPr>
        </p:nvSpPr>
        <p:spPr/>
        <p:txBody>
          <a:bodyPr/>
          <a:lstStyle/>
          <a:p>
            <a:pPr lvl="0"/>
            <a:r>
              <a:rPr lang="en-GB" dirty="0"/>
              <a:t> </a:t>
            </a:r>
            <a:r>
              <a:rPr lang="en-GB" dirty="0" err="1"/>
              <a:t>Mais</a:t>
            </a:r>
            <a:r>
              <a:rPr lang="en-GB" dirty="0"/>
              <a:t> </a:t>
            </a:r>
            <a:r>
              <a:rPr lang="en-GB" dirty="0" err="1"/>
              <a:t>plutôt</a:t>
            </a:r>
            <a:r>
              <a:rPr lang="en-GB" dirty="0"/>
              <a:t> </a:t>
            </a:r>
            <a:r>
              <a:rPr lang="en-GB" dirty="0" err="1"/>
              <a:t>demeurons</a:t>
            </a:r>
            <a:r>
              <a:rPr lang="en-GB" dirty="0"/>
              <a:t>. </a:t>
            </a:r>
            <a:r>
              <a:rPr lang="en-GB" dirty="0" err="1"/>
              <a:t>Que</a:t>
            </a:r>
            <a:r>
              <a:rPr lang="en-GB" dirty="0"/>
              <a:t> </a:t>
            </a:r>
            <a:r>
              <a:rPr lang="en-GB" dirty="0" err="1"/>
              <a:t>faisais</a:t>
            </a:r>
            <a:r>
              <a:rPr lang="en-GB" dirty="0"/>
              <a:t>-je ? </a:t>
            </a:r>
            <a:r>
              <a:rPr lang="en-GB" dirty="0" err="1"/>
              <a:t>Est-ce</a:t>
            </a:r>
            <a:r>
              <a:rPr lang="en-GB" dirty="0"/>
              <a:t> </a:t>
            </a:r>
            <a:r>
              <a:rPr lang="en-GB" dirty="0" err="1"/>
              <a:t>à</a:t>
            </a:r>
            <a:r>
              <a:rPr lang="en-GB" dirty="0"/>
              <a:t> </a:t>
            </a:r>
            <a:r>
              <a:rPr lang="en-GB" dirty="0" err="1"/>
              <a:t>moi</a:t>
            </a:r>
            <a:r>
              <a:rPr lang="en-GB" dirty="0"/>
              <a:t>,</a:t>
            </a:r>
            <a:br>
              <a:rPr lang="en-GB" dirty="0"/>
            </a:br>
            <a:r>
              <a:rPr lang="en-GB" dirty="0"/>
              <a:t> </a:t>
            </a:r>
            <a:r>
              <a:rPr lang="en-GB" dirty="0" err="1"/>
              <a:t>Arsace</a:t>
            </a:r>
            <a:r>
              <a:rPr lang="en-GB" dirty="0"/>
              <a:t>, </a:t>
            </a:r>
            <a:r>
              <a:rPr lang="en-GB" dirty="0" err="1"/>
              <a:t>à</a:t>
            </a:r>
            <a:r>
              <a:rPr lang="en-GB" dirty="0"/>
              <a:t> me charger de </a:t>
            </a:r>
            <a:r>
              <a:rPr lang="en-GB" dirty="0" err="1"/>
              <a:t>ce</a:t>
            </a:r>
            <a:r>
              <a:rPr lang="en-GB" dirty="0"/>
              <a:t> cruel </a:t>
            </a:r>
            <a:r>
              <a:rPr lang="en-GB" dirty="0" err="1"/>
              <a:t>emploi</a:t>
            </a:r>
            <a:r>
              <a:rPr lang="en-GB" dirty="0"/>
              <a:t> ?   </a:t>
            </a:r>
            <a:br>
              <a:rPr lang="en-GB" dirty="0"/>
            </a:br>
            <a:r>
              <a:rPr lang="en-GB" dirty="0"/>
              <a:t> Encore un coup, </a:t>
            </a:r>
            <a:r>
              <a:rPr lang="en-GB" dirty="0" err="1"/>
              <a:t>fuyons</a:t>
            </a:r>
            <a:r>
              <a:rPr lang="en-GB" dirty="0"/>
              <a:t> ; et par </a:t>
            </a:r>
            <a:r>
              <a:rPr lang="en-GB" dirty="0" err="1"/>
              <a:t>cette</a:t>
            </a:r>
            <a:r>
              <a:rPr lang="en-GB" dirty="0"/>
              <a:t> nouvelle,</a:t>
            </a:r>
            <a:br>
              <a:rPr lang="en-GB" dirty="0"/>
            </a:br>
            <a:r>
              <a:rPr lang="en-GB" dirty="0"/>
              <a:t> </a:t>
            </a:r>
            <a:r>
              <a:rPr lang="en-GB" dirty="0" err="1"/>
              <a:t>N’allons</a:t>
            </a:r>
            <a:r>
              <a:rPr lang="en-GB" dirty="0"/>
              <a:t> point nous charger </a:t>
            </a:r>
            <a:r>
              <a:rPr lang="en-GB" dirty="0" err="1"/>
              <a:t>d’une</a:t>
            </a:r>
            <a:r>
              <a:rPr lang="en-GB" dirty="0"/>
              <a:t> </a:t>
            </a:r>
            <a:r>
              <a:rPr lang="en-GB" dirty="0" err="1"/>
              <a:t>haine</a:t>
            </a:r>
            <a:r>
              <a:rPr lang="en-GB" dirty="0"/>
              <a:t> immortelle.   </a:t>
            </a:r>
          </a:p>
        </p:txBody>
      </p:sp>
      <p:sp>
        <p:nvSpPr>
          <p:cNvPr id="3" name="Text Placeholder 2">
            <a:extLst>
              <a:ext uri="{FF2B5EF4-FFF2-40B4-BE49-F238E27FC236}">
                <a16:creationId xmlns:a16="http://schemas.microsoft.com/office/drawing/2014/main" id="{1487B144-84CE-094B-BFE2-E6630B1BF9F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8471459-02B0-4444-B984-4410E6F16C33}"/>
              </a:ext>
            </a:extLst>
          </p:cNvPr>
          <p:cNvSpPr/>
          <p:nvPr/>
        </p:nvSpPr>
        <p:spPr>
          <a:xfrm>
            <a:off x="0" y="0"/>
            <a:ext cx="4732606"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stop. What was I going to do?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Is it for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strike this awful blow? I say again,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let’s get away, and not incur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her lasting hatred, by giving her thi</a:t>
            </a:r>
            <a:r>
              <a:rPr lang="en-US" b="1" dirty="0">
                <a:solidFill>
                  <a:srgbClr val="000000"/>
                </a:solidFill>
                <a:latin typeface="Cambria" pitchFamily="18"/>
              </a:rPr>
              <a:t>s </a:t>
            </a:r>
            <a:r>
              <a:rPr lang="en-US" sz="1800" b="1" i="0" u="none" strike="noStrike" kern="1200" cap="none" spc="0" baseline="0" dirty="0">
                <a:solidFill>
                  <a:srgbClr val="000000"/>
                </a:solidFill>
                <a:uFillTx/>
                <a:latin typeface="Cambria" pitchFamily="18"/>
              </a:rPr>
              <a:t>news.</a:t>
            </a:r>
          </a:p>
        </p:txBody>
      </p:sp>
      <p:pic>
        <p:nvPicPr>
          <p:cNvPr id="5" name="Picture 4" descr="A person with long hair and a mustache&#10;&#10;Description automatically generated">
            <a:extLst>
              <a:ext uri="{FF2B5EF4-FFF2-40B4-BE49-F238E27FC236}">
                <a16:creationId xmlns:a16="http://schemas.microsoft.com/office/drawing/2014/main" id="{3870E7B5-3527-0B99-8DA4-CB04A66E56C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name="Slide14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0244E-C40C-5C40-9B26-B30971DAC7F4}"/>
              </a:ext>
            </a:extLst>
          </p:cNvPr>
          <p:cNvSpPr txBox="1">
            <a:spLocks noGrp="1"/>
          </p:cNvSpPr>
          <p:nvPr>
            <p:ph type="title"/>
          </p:nvPr>
        </p:nvSpPr>
        <p:spPr/>
        <p:txBody>
          <a:bodyPr/>
          <a:lstStyle/>
          <a:p>
            <a:pPr lvl="0"/>
            <a:r>
              <a:rPr lang="en-GB" dirty="0"/>
              <a:t>ARSACE</a:t>
            </a:r>
            <a:br>
              <a:rPr lang="en-GB" dirty="0"/>
            </a:br>
            <a:r>
              <a:rPr lang="en-GB" dirty="0"/>
              <a:t> Ah ! la </a:t>
            </a:r>
            <a:r>
              <a:rPr lang="en-GB" dirty="0" err="1"/>
              <a:t>voici</a:t>
            </a:r>
            <a:r>
              <a:rPr lang="en-GB" dirty="0"/>
              <a:t>, </a:t>
            </a:r>
            <a:r>
              <a:rPr lang="en-GB" dirty="0" err="1"/>
              <a:t>Seigneur</a:t>
            </a:r>
            <a:r>
              <a:rPr lang="en-GB" dirty="0"/>
              <a:t> ; </a:t>
            </a:r>
            <a:r>
              <a:rPr lang="en-GB" dirty="0" err="1"/>
              <a:t>prenez</a:t>
            </a:r>
            <a:r>
              <a:rPr lang="en-GB" dirty="0"/>
              <a:t> </a:t>
            </a:r>
            <a:r>
              <a:rPr lang="en-GB" dirty="0" err="1"/>
              <a:t>votre</a:t>
            </a:r>
            <a:r>
              <a:rPr lang="en-GB" dirty="0"/>
              <a:t> </a:t>
            </a:r>
            <a:r>
              <a:rPr lang="en-GB" dirty="0" err="1"/>
              <a:t>parti</a:t>
            </a:r>
            <a:r>
              <a:rPr lang="en-GB" dirty="0"/>
              <a:t>.</a:t>
            </a:r>
            <a:br>
              <a:rPr lang="en-GB" dirty="0"/>
            </a:br>
            <a:r>
              <a:rPr lang="en-GB" dirty="0"/>
              <a:t>ANTIOCHUS</a:t>
            </a:r>
            <a:br>
              <a:rPr lang="en-GB" dirty="0"/>
            </a:br>
            <a:r>
              <a:rPr lang="en-GB" dirty="0"/>
              <a:t> Ô </a:t>
            </a:r>
            <a:r>
              <a:rPr lang="en-GB" dirty="0" err="1"/>
              <a:t>ciel</a:t>
            </a:r>
            <a:r>
              <a:rPr lang="en-GB" dirty="0"/>
              <a:t> !      </a:t>
            </a:r>
          </a:p>
        </p:txBody>
      </p:sp>
      <p:sp>
        <p:nvSpPr>
          <p:cNvPr id="3" name="Text Placeholder 2">
            <a:extLst>
              <a:ext uri="{FF2B5EF4-FFF2-40B4-BE49-F238E27FC236}">
                <a16:creationId xmlns:a16="http://schemas.microsoft.com/office/drawing/2014/main" id="{A498925B-5681-484E-B3B7-0E376F3D885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AE7477C-AEBB-204C-A800-902C69DD1277}"/>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Here she comes, Sir. Make up your mind.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Heavens above! </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name="Slide14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0B600-16F7-2646-B681-79A727BDB1DA}"/>
              </a:ext>
            </a:extLst>
          </p:cNvPr>
          <p:cNvSpPr txBox="1">
            <a:spLocks noGrp="1"/>
          </p:cNvSpPr>
          <p:nvPr>
            <p:ph type="title"/>
          </p:nvPr>
        </p:nvSpPr>
        <p:spPr/>
        <p:txBody>
          <a:bodyPr/>
          <a:lstStyle/>
          <a:p>
            <a:pPr lvl="0"/>
            <a:r>
              <a:rPr lang="en-GB" dirty="0"/>
              <a:t>BÉRÉNICE</a:t>
            </a:r>
            <a:br>
              <a:rPr lang="en-GB" dirty="0"/>
            </a:br>
            <a:r>
              <a:rPr lang="en-GB" dirty="0"/>
              <a:t>                </a:t>
            </a:r>
            <a:r>
              <a:rPr lang="en-GB" dirty="0" err="1"/>
              <a:t>Hé</a:t>
            </a:r>
            <a:r>
              <a:rPr lang="en-GB" dirty="0"/>
              <a:t> quoi, </a:t>
            </a:r>
            <a:r>
              <a:rPr lang="en-GB" dirty="0" err="1"/>
              <a:t>Seigneur</a:t>
            </a:r>
            <a:r>
              <a:rPr lang="en-GB" dirty="0"/>
              <a:t> ? </a:t>
            </a:r>
            <a:r>
              <a:rPr lang="en-GB" dirty="0" err="1"/>
              <a:t>vous</a:t>
            </a:r>
            <a:r>
              <a:rPr lang="en-GB" dirty="0"/>
              <a:t> </a:t>
            </a:r>
            <a:r>
              <a:rPr lang="en-GB" dirty="0" err="1"/>
              <a:t>n’êtes</a:t>
            </a:r>
            <a:r>
              <a:rPr lang="en-GB" dirty="0"/>
              <a:t> point </a:t>
            </a:r>
            <a:r>
              <a:rPr lang="en-GB" dirty="0" err="1"/>
              <a:t>parti</a:t>
            </a:r>
            <a:r>
              <a:rPr lang="en-GB" dirty="0"/>
              <a:t> ?      </a:t>
            </a:r>
          </a:p>
        </p:txBody>
      </p:sp>
      <p:sp>
        <p:nvSpPr>
          <p:cNvPr id="3" name="Text Placeholder 2">
            <a:extLst>
              <a:ext uri="{FF2B5EF4-FFF2-40B4-BE49-F238E27FC236}">
                <a16:creationId xmlns:a16="http://schemas.microsoft.com/office/drawing/2014/main" id="{3EF32181-4A6A-5145-BFF4-A60836C26F6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997872F-4ED0-5D4E-9560-9EDFC3D5BAF0}"/>
              </a:ext>
            </a:extLst>
          </p:cNvPr>
          <p:cNvSpPr/>
          <p:nvPr/>
        </p:nvSpPr>
        <p:spPr>
          <a:xfrm>
            <a:off x="0" y="0"/>
            <a:ext cx="4572000" cy="59093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What’s this, Sir? You have not left? </a:t>
            </a:r>
          </a:p>
        </p:txBody>
      </p:sp>
      <p:pic>
        <p:nvPicPr>
          <p:cNvPr id="5" name="Picture 4" descr="A painting of a person in a blue dress&#10;&#10;Description automatically generated">
            <a:extLst>
              <a:ext uri="{FF2B5EF4-FFF2-40B4-BE49-F238E27FC236}">
                <a16:creationId xmlns:a16="http://schemas.microsoft.com/office/drawing/2014/main" id="{B8AB3372-1B4A-B9E7-7515-3EE9E825B6B9}"/>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name="Slide14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BBB5C-CEA1-E34D-961F-7E8455DA1377}"/>
              </a:ext>
            </a:extLst>
          </p:cNvPr>
          <p:cNvSpPr txBox="1">
            <a:spLocks noGrp="1"/>
          </p:cNvSpPr>
          <p:nvPr>
            <p:ph type="title"/>
          </p:nvPr>
        </p:nvSpPr>
        <p:spPr/>
        <p:txBody>
          <a:bodyPr/>
          <a:lstStyle/>
          <a:p>
            <a:pPr lvl="0"/>
            <a:r>
              <a:rPr lang="en-GB" dirty="0"/>
              <a:t>ANTIOCHUS</a:t>
            </a:r>
            <a:br>
              <a:rPr lang="en-GB" dirty="0"/>
            </a:br>
            <a:r>
              <a:rPr lang="en-GB" dirty="0"/>
              <a:t> Madame, je </a:t>
            </a:r>
            <a:r>
              <a:rPr lang="en-GB" dirty="0" err="1"/>
              <a:t>vois</a:t>
            </a:r>
            <a:r>
              <a:rPr lang="en-GB" dirty="0"/>
              <a:t> </a:t>
            </a:r>
            <a:r>
              <a:rPr lang="en-GB" dirty="0" err="1"/>
              <a:t>bien</a:t>
            </a:r>
            <a:r>
              <a:rPr lang="en-GB" dirty="0"/>
              <a:t> </a:t>
            </a:r>
            <a:r>
              <a:rPr lang="en-GB" dirty="0" err="1"/>
              <a:t>que</a:t>
            </a:r>
            <a:r>
              <a:rPr lang="en-GB" dirty="0"/>
              <a:t> </a:t>
            </a:r>
            <a:r>
              <a:rPr lang="en-GB" dirty="0" err="1"/>
              <a:t>vous</a:t>
            </a:r>
            <a:r>
              <a:rPr lang="en-GB" dirty="0"/>
              <a:t> </a:t>
            </a:r>
            <a:r>
              <a:rPr lang="en-GB" dirty="0" err="1"/>
              <a:t>êtes</a:t>
            </a:r>
            <a:r>
              <a:rPr lang="en-GB" dirty="0"/>
              <a:t> </a:t>
            </a:r>
            <a:r>
              <a:rPr lang="en-GB" dirty="0" err="1"/>
              <a:t>déçue</a:t>
            </a:r>
            <a:r>
              <a:rPr lang="en-GB" dirty="0"/>
              <a:t>,</a:t>
            </a:r>
            <a:br>
              <a:rPr lang="en-GB" dirty="0"/>
            </a:br>
            <a:r>
              <a:rPr lang="en-GB" dirty="0"/>
              <a:t> Et </a:t>
            </a:r>
            <a:r>
              <a:rPr lang="en-GB" dirty="0" err="1"/>
              <a:t>que</a:t>
            </a:r>
            <a:r>
              <a:rPr lang="en-GB" dirty="0"/>
              <a:t> </a:t>
            </a:r>
            <a:r>
              <a:rPr lang="en-GB" dirty="0" err="1"/>
              <a:t>c’était</a:t>
            </a:r>
            <a:r>
              <a:rPr lang="en-GB" dirty="0"/>
              <a:t> César </a:t>
            </a:r>
            <a:r>
              <a:rPr lang="en-GB" dirty="0" err="1"/>
              <a:t>que</a:t>
            </a:r>
            <a:r>
              <a:rPr lang="en-GB" dirty="0"/>
              <a:t> </a:t>
            </a:r>
            <a:r>
              <a:rPr lang="en-GB" dirty="0" err="1"/>
              <a:t>cherchait</a:t>
            </a:r>
            <a:r>
              <a:rPr lang="en-GB" dirty="0"/>
              <a:t> </a:t>
            </a:r>
            <a:r>
              <a:rPr lang="en-GB" dirty="0" err="1"/>
              <a:t>votre</a:t>
            </a:r>
            <a:r>
              <a:rPr lang="en-GB" dirty="0"/>
              <a:t> </a:t>
            </a:r>
            <a:r>
              <a:rPr lang="en-GB" dirty="0" err="1"/>
              <a:t>vue</a:t>
            </a:r>
            <a:r>
              <a:rPr lang="en-GB" dirty="0"/>
              <a:t>.</a:t>
            </a:r>
            <a:br>
              <a:rPr lang="en-GB" dirty="0"/>
            </a:br>
            <a:r>
              <a:rPr lang="en-GB" dirty="0"/>
              <a:t> </a:t>
            </a:r>
            <a:r>
              <a:rPr lang="en-GB" dirty="0" err="1"/>
              <a:t>Mais</a:t>
            </a:r>
            <a:r>
              <a:rPr lang="en-GB" dirty="0"/>
              <a:t> </a:t>
            </a:r>
            <a:r>
              <a:rPr lang="en-GB" dirty="0" err="1"/>
              <a:t>n’accusez</a:t>
            </a:r>
            <a:r>
              <a:rPr lang="en-GB" dirty="0"/>
              <a:t> </a:t>
            </a:r>
            <a:r>
              <a:rPr lang="en-GB" dirty="0" err="1"/>
              <a:t>que</a:t>
            </a:r>
            <a:r>
              <a:rPr lang="en-GB" dirty="0"/>
              <a:t> </a:t>
            </a:r>
            <a:r>
              <a:rPr lang="en-GB" dirty="0" err="1"/>
              <a:t>lui</a:t>
            </a:r>
            <a:r>
              <a:rPr lang="en-GB" dirty="0"/>
              <a:t>, </a:t>
            </a:r>
            <a:r>
              <a:rPr lang="en-GB" dirty="0" err="1"/>
              <a:t>si</a:t>
            </a:r>
            <a:r>
              <a:rPr lang="en-GB" dirty="0"/>
              <a:t> </a:t>
            </a:r>
            <a:r>
              <a:rPr lang="en-GB" dirty="0" err="1"/>
              <a:t>malgré</a:t>
            </a:r>
            <a:r>
              <a:rPr lang="en-GB" dirty="0"/>
              <a:t> </a:t>
            </a:r>
            <a:r>
              <a:rPr lang="en-GB" dirty="0" err="1"/>
              <a:t>mes</a:t>
            </a:r>
            <a:r>
              <a:rPr lang="en-GB" dirty="0"/>
              <a:t> adieux</a:t>
            </a:r>
            <a:br>
              <a:rPr lang="en-GB" dirty="0"/>
            </a:br>
            <a:r>
              <a:rPr lang="en-GB" dirty="0"/>
              <a:t> De ma </a:t>
            </a:r>
            <a:r>
              <a:rPr lang="en-GB" dirty="0" err="1"/>
              <a:t>présence</a:t>
            </a:r>
            <a:r>
              <a:rPr lang="en-GB" dirty="0"/>
              <a:t> </a:t>
            </a:r>
            <a:r>
              <a:rPr lang="en-GB" dirty="0" err="1"/>
              <a:t>encor</a:t>
            </a:r>
            <a:r>
              <a:rPr lang="en-GB" dirty="0"/>
              <a:t> </a:t>
            </a:r>
            <a:r>
              <a:rPr lang="en-GB" dirty="0" err="1"/>
              <a:t>j’importune</a:t>
            </a:r>
            <a:r>
              <a:rPr lang="en-GB" dirty="0"/>
              <a:t> </a:t>
            </a:r>
            <a:r>
              <a:rPr lang="en-GB" dirty="0" err="1"/>
              <a:t>vos</a:t>
            </a:r>
            <a:r>
              <a:rPr lang="en-GB" dirty="0"/>
              <a:t> </a:t>
            </a:r>
            <a:r>
              <a:rPr lang="en-GB" dirty="0" err="1"/>
              <a:t>yeux</a:t>
            </a:r>
            <a:r>
              <a:rPr lang="en-GB" dirty="0"/>
              <a:t>.</a:t>
            </a:r>
            <a:br>
              <a:rPr lang="en-GB" dirty="0"/>
            </a:br>
            <a:r>
              <a:rPr lang="en-GB" dirty="0"/>
              <a:t> </a:t>
            </a:r>
            <a:r>
              <a:rPr lang="en-GB" dirty="0" err="1"/>
              <a:t>Peut-être</a:t>
            </a:r>
            <a:r>
              <a:rPr lang="en-GB" dirty="0"/>
              <a:t> en </a:t>
            </a:r>
            <a:r>
              <a:rPr lang="en-GB" dirty="0" err="1"/>
              <a:t>ce</a:t>
            </a:r>
            <a:r>
              <a:rPr lang="en-GB" dirty="0"/>
              <a:t> moment je </a:t>
            </a:r>
            <a:r>
              <a:rPr lang="en-GB" dirty="0" err="1"/>
              <a:t>serais</a:t>
            </a:r>
            <a:r>
              <a:rPr lang="en-GB" dirty="0"/>
              <a:t> </a:t>
            </a:r>
            <a:r>
              <a:rPr lang="en-GB" dirty="0" err="1"/>
              <a:t>dans</a:t>
            </a:r>
            <a:r>
              <a:rPr lang="en-GB" dirty="0"/>
              <a:t> </a:t>
            </a:r>
            <a:r>
              <a:rPr lang="en-GB" dirty="0" err="1"/>
              <a:t>Ostie</a:t>
            </a:r>
            <a:r>
              <a:rPr lang="en-GB" dirty="0"/>
              <a:t>,</a:t>
            </a:r>
            <a:br>
              <a:rPr lang="en-GB" dirty="0"/>
            </a:br>
            <a:r>
              <a:rPr lang="en-GB" dirty="0"/>
              <a:t> </a:t>
            </a:r>
            <a:r>
              <a:rPr lang="en-GB" dirty="0" err="1"/>
              <a:t>S’il</a:t>
            </a:r>
            <a:r>
              <a:rPr lang="en-GB" dirty="0"/>
              <a:t> ne </a:t>
            </a:r>
            <a:r>
              <a:rPr lang="en-GB" dirty="0" err="1"/>
              <a:t>m’eût</a:t>
            </a:r>
            <a:r>
              <a:rPr lang="en-GB" dirty="0"/>
              <a:t> de </a:t>
            </a:r>
            <a:r>
              <a:rPr lang="en-GB" dirty="0" err="1"/>
              <a:t>sa</a:t>
            </a:r>
            <a:r>
              <a:rPr lang="en-GB" dirty="0"/>
              <a:t> </a:t>
            </a:r>
            <a:r>
              <a:rPr lang="en-GB" dirty="0" err="1"/>
              <a:t>cour</a:t>
            </a:r>
            <a:r>
              <a:rPr lang="en-GB" dirty="0"/>
              <a:t> </a:t>
            </a:r>
            <a:r>
              <a:rPr lang="en-GB" dirty="0" err="1"/>
              <a:t>défendu</a:t>
            </a:r>
            <a:r>
              <a:rPr lang="en-GB" dirty="0"/>
              <a:t> la sortie.   </a:t>
            </a:r>
          </a:p>
        </p:txBody>
      </p:sp>
      <p:sp>
        <p:nvSpPr>
          <p:cNvPr id="3" name="Text Placeholder 2">
            <a:extLst>
              <a:ext uri="{FF2B5EF4-FFF2-40B4-BE49-F238E27FC236}">
                <a16:creationId xmlns:a16="http://schemas.microsoft.com/office/drawing/2014/main" id="{4F820AF1-44B0-2D4A-A708-D2C4F02B04D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1A8801C-9C9E-024A-863D-CA038C514602}"/>
              </a:ext>
            </a:extLst>
          </p:cNvPr>
          <p:cNvSpPr/>
          <p:nvPr/>
        </p:nvSpPr>
        <p:spPr>
          <a:xfrm>
            <a:off x="0" y="0"/>
            <a:ext cx="4474644"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see, Madame, you are disappointed —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were looking for Caesar.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put the blame on him </a:t>
            </a:r>
            <a:r>
              <a:rPr lang="en-US" b="1" dirty="0">
                <a:solidFill>
                  <a:srgbClr val="000000"/>
                </a:solidFill>
                <a:latin typeface="Cambria" pitchFamily="18"/>
              </a:rPr>
              <a:t>if</a:t>
            </a:r>
            <a:r>
              <a:rPr lang="en-US" sz="1800" b="1" i="0" u="none" strike="noStrike" kern="1200" cap="none" spc="0" baseline="0" dirty="0">
                <a:solidFill>
                  <a:srgbClr val="000000"/>
                </a:solidFill>
                <a:uFillTx/>
                <a:latin typeface="Cambria" pitchFamily="18"/>
              </a:rPr>
              <a:t>,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though I said farewell,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see me here again.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Perhaps I’d be in Ostia by now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if he had not forbidden me to leave. </a:t>
            </a:r>
            <a:r>
              <a:rPr lang="en-US" b="1" dirty="0">
                <a:solidFill>
                  <a:srgbClr val="000000"/>
                </a:solidFill>
                <a:latin typeface="Cambria" pitchFamily="18"/>
              </a:rPr>
              <a:t> </a:t>
            </a:r>
            <a:endParaRPr lang="en-US" sz="1800" b="1" i="0" u="none" strike="noStrike" kern="1200" cap="none" spc="0" baseline="0" dirty="0">
              <a:solidFill>
                <a:srgbClr val="000000"/>
              </a:solidFill>
              <a:uFillTx/>
              <a:latin typeface="Cambria" pitchFamily="18"/>
            </a:endParaRPr>
          </a:p>
        </p:txBody>
      </p:sp>
      <p:pic>
        <p:nvPicPr>
          <p:cNvPr id="5" name="Picture 4" descr="A person with long hair and a mustache&#10;&#10;Description automatically generated">
            <a:extLst>
              <a:ext uri="{FF2B5EF4-FFF2-40B4-BE49-F238E27FC236}">
                <a16:creationId xmlns:a16="http://schemas.microsoft.com/office/drawing/2014/main" id="{AAF85852-8455-06E5-4E52-5859E44D3EB5}"/>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name="Slide14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5491F-934F-F24B-B150-53A2B7851194}"/>
              </a:ext>
            </a:extLst>
          </p:cNvPr>
          <p:cNvSpPr txBox="1">
            <a:spLocks noGrp="1"/>
          </p:cNvSpPr>
          <p:nvPr>
            <p:ph type="title"/>
          </p:nvPr>
        </p:nvSpPr>
        <p:spPr/>
        <p:txBody>
          <a:bodyPr/>
          <a:lstStyle/>
          <a:p>
            <a:pPr lvl="0"/>
            <a:r>
              <a:rPr lang="en-GB" sz="1700" dirty="0"/>
              <a:t>BÉRÉNICE</a:t>
            </a:r>
            <a:br>
              <a:rPr lang="en-GB" sz="1700" dirty="0"/>
            </a:br>
            <a:r>
              <a:rPr lang="en-GB" sz="1700" dirty="0"/>
              <a:t> Il </a:t>
            </a:r>
            <a:r>
              <a:rPr lang="en-GB" sz="1700" dirty="0" err="1"/>
              <a:t>vous</a:t>
            </a:r>
            <a:r>
              <a:rPr lang="en-GB" sz="1700" dirty="0"/>
              <a:t> </a:t>
            </a:r>
            <a:r>
              <a:rPr lang="en-GB" sz="1700" dirty="0" err="1"/>
              <a:t>cherche</a:t>
            </a:r>
            <a:r>
              <a:rPr lang="en-GB" sz="1700" dirty="0"/>
              <a:t> </a:t>
            </a:r>
            <a:r>
              <a:rPr lang="en-GB" sz="1700" dirty="0" err="1"/>
              <a:t>vous</a:t>
            </a:r>
            <a:r>
              <a:rPr lang="en-GB" sz="1700" dirty="0"/>
              <a:t> </a:t>
            </a:r>
            <a:r>
              <a:rPr lang="en-GB" sz="1700" dirty="0" err="1"/>
              <a:t>seul</a:t>
            </a:r>
            <a:r>
              <a:rPr lang="en-GB" sz="1700" dirty="0"/>
              <a:t>. Il nous </a:t>
            </a:r>
            <a:r>
              <a:rPr lang="en-GB" sz="1700" dirty="0" err="1"/>
              <a:t>évite</a:t>
            </a:r>
            <a:r>
              <a:rPr lang="en-GB" sz="1700" dirty="0"/>
              <a:t> </a:t>
            </a:r>
            <a:r>
              <a:rPr lang="en-GB" sz="1700" dirty="0" err="1"/>
              <a:t>tous</a:t>
            </a:r>
            <a:r>
              <a:rPr lang="en-GB" sz="1700" dirty="0"/>
              <a:t>.</a:t>
            </a:r>
            <a:br>
              <a:rPr lang="en-GB" sz="1700" dirty="0"/>
            </a:br>
            <a:r>
              <a:rPr lang="en-GB" sz="1700" dirty="0"/>
              <a:t>ANTIOCHUS</a:t>
            </a:r>
            <a:br>
              <a:rPr lang="en-GB" sz="1700" dirty="0"/>
            </a:br>
            <a:r>
              <a:rPr lang="en-GB" sz="1700" dirty="0"/>
              <a:t> Il ne </a:t>
            </a:r>
            <a:r>
              <a:rPr lang="en-GB" sz="1700" dirty="0" err="1"/>
              <a:t>m’a</a:t>
            </a:r>
            <a:r>
              <a:rPr lang="en-GB" sz="1700" dirty="0"/>
              <a:t> </a:t>
            </a:r>
            <a:r>
              <a:rPr lang="en-GB" sz="1700" dirty="0" err="1"/>
              <a:t>retenu</a:t>
            </a:r>
            <a:r>
              <a:rPr lang="en-GB" sz="1700" dirty="0"/>
              <a:t> </a:t>
            </a:r>
            <a:r>
              <a:rPr lang="en-GB" sz="1700" dirty="0" err="1"/>
              <a:t>que</a:t>
            </a:r>
            <a:r>
              <a:rPr lang="en-GB" sz="1700" dirty="0"/>
              <a:t> pour </a:t>
            </a:r>
            <a:r>
              <a:rPr lang="en-GB" sz="1700" dirty="0" err="1"/>
              <a:t>parler</a:t>
            </a:r>
            <a:r>
              <a:rPr lang="en-GB" sz="1700" dirty="0"/>
              <a:t> de </a:t>
            </a:r>
            <a:r>
              <a:rPr lang="en-GB" sz="1700" dirty="0" err="1"/>
              <a:t>vous</a:t>
            </a:r>
            <a:r>
              <a:rPr lang="en-GB" sz="1700" dirty="0"/>
              <a:t>.</a:t>
            </a:r>
            <a:br>
              <a:rPr lang="en-GB" sz="1700" dirty="0"/>
            </a:br>
            <a:r>
              <a:rPr lang="en-GB" sz="1700" dirty="0"/>
              <a:t>BÉRÉNICE</a:t>
            </a:r>
            <a:br>
              <a:rPr lang="en-GB" sz="1700" dirty="0"/>
            </a:br>
            <a:r>
              <a:rPr lang="en-GB" sz="1700" dirty="0"/>
              <a:t> De </a:t>
            </a:r>
            <a:r>
              <a:rPr lang="en-GB" sz="1700" dirty="0" err="1"/>
              <a:t>moi</a:t>
            </a:r>
            <a:r>
              <a:rPr lang="en-GB" sz="1700" dirty="0"/>
              <a:t>, Prince ?</a:t>
            </a:r>
            <a:br>
              <a:rPr lang="en-GB" sz="1700" dirty="0"/>
            </a:br>
            <a:r>
              <a:rPr lang="en-GB" sz="1700" dirty="0"/>
              <a:t>ANTIOCHUS</a:t>
            </a:r>
            <a:br>
              <a:rPr lang="en-GB" sz="1700" dirty="0"/>
            </a:br>
            <a:r>
              <a:rPr lang="en-GB" sz="1700" dirty="0"/>
              <a:t>                         </a:t>
            </a:r>
            <a:r>
              <a:rPr lang="en-GB" sz="1700" dirty="0" err="1"/>
              <a:t>Oui</a:t>
            </a:r>
            <a:r>
              <a:rPr lang="en-GB" sz="1700" dirty="0"/>
              <a:t>, Madame.   </a:t>
            </a:r>
          </a:p>
        </p:txBody>
      </p:sp>
      <p:sp>
        <p:nvSpPr>
          <p:cNvPr id="3" name="Text Placeholder 2">
            <a:extLst>
              <a:ext uri="{FF2B5EF4-FFF2-40B4-BE49-F238E27FC236}">
                <a16:creationId xmlns:a16="http://schemas.microsoft.com/office/drawing/2014/main" id="{D69020F0-6583-ED45-B108-F77439E9825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53E383A-198C-6742-A7A8-60B4DD453DB2}"/>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It’s only you he wants, he's avoiding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everyone else.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kept me only to talk of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Of me, Prince?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Yes, Madame. </a:t>
            </a:r>
          </a:p>
        </p:txBody>
      </p:sp>
      <p:pic>
        <p:nvPicPr>
          <p:cNvPr id="5" name="Picture 4" descr="A painting of a person in a blue dress&#10;&#10;Description automatically generated">
            <a:extLst>
              <a:ext uri="{FF2B5EF4-FFF2-40B4-BE49-F238E27FC236}">
                <a16:creationId xmlns:a16="http://schemas.microsoft.com/office/drawing/2014/main" id="{14044B6F-ABFE-ED2B-0630-B1A2A4624A3A}"/>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name="Slide14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F5CAE-03FE-694D-867F-6DBB70984F0E}"/>
              </a:ext>
            </a:extLst>
          </p:cNvPr>
          <p:cNvSpPr txBox="1">
            <a:spLocks noGrp="1"/>
          </p:cNvSpPr>
          <p:nvPr>
            <p:ph type="title"/>
          </p:nvPr>
        </p:nvSpPr>
        <p:spPr/>
        <p:txBody>
          <a:bodyPr/>
          <a:lstStyle/>
          <a:p>
            <a:pPr lvl="0"/>
            <a:r>
              <a:rPr lang="en-GB" dirty="0"/>
              <a:t>BÉRÉNICE</a:t>
            </a:r>
            <a:br>
              <a:rPr lang="en-GB" dirty="0"/>
            </a:br>
            <a:r>
              <a:rPr lang="en-GB" dirty="0"/>
              <a:t>                                                 Et </a:t>
            </a:r>
            <a:r>
              <a:rPr lang="en-GB" dirty="0" err="1"/>
              <a:t>qu’a</a:t>
            </a:r>
            <a:r>
              <a:rPr lang="en-GB" dirty="0"/>
              <a:t>-t-</a:t>
            </a:r>
            <a:r>
              <a:rPr lang="en-GB" dirty="0" err="1"/>
              <a:t>il</a:t>
            </a:r>
            <a:r>
              <a:rPr lang="en-GB" dirty="0"/>
              <a:t> </a:t>
            </a:r>
            <a:r>
              <a:rPr lang="en-GB" dirty="0" err="1"/>
              <a:t>pu</a:t>
            </a:r>
            <a:r>
              <a:rPr lang="en-GB" dirty="0"/>
              <a:t> </a:t>
            </a:r>
            <a:r>
              <a:rPr lang="en-GB" dirty="0" err="1"/>
              <a:t>vous</a:t>
            </a:r>
            <a:r>
              <a:rPr lang="en-GB" dirty="0"/>
              <a:t> dire ?</a:t>
            </a:r>
            <a:br>
              <a:rPr lang="en-GB" dirty="0"/>
            </a:br>
            <a:r>
              <a:rPr lang="en-GB" dirty="0"/>
              <a:t>ANTIOCHUS</a:t>
            </a:r>
            <a:br>
              <a:rPr lang="en-GB" dirty="0"/>
            </a:br>
            <a:r>
              <a:rPr lang="en-GB" dirty="0"/>
              <a:t> Mille </a:t>
            </a:r>
            <a:r>
              <a:rPr lang="en-GB" dirty="0" err="1"/>
              <a:t>autres</a:t>
            </a:r>
            <a:r>
              <a:rPr lang="en-GB" dirty="0"/>
              <a:t> </a:t>
            </a:r>
            <a:r>
              <a:rPr lang="en-GB" dirty="0" err="1"/>
              <a:t>mieux</a:t>
            </a:r>
            <a:r>
              <a:rPr lang="en-GB" dirty="0"/>
              <a:t> que </a:t>
            </a:r>
            <a:r>
              <a:rPr lang="en-GB" dirty="0" err="1"/>
              <a:t>moi</a:t>
            </a:r>
            <a:r>
              <a:rPr lang="en-GB" dirty="0"/>
              <a:t> </a:t>
            </a:r>
            <a:r>
              <a:rPr lang="en-GB" dirty="0" err="1"/>
              <a:t>pourront</a:t>
            </a:r>
            <a:r>
              <a:rPr lang="en-GB" dirty="0"/>
              <a:t> </a:t>
            </a:r>
            <a:r>
              <a:rPr lang="en-GB" dirty="0" err="1"/>
              <a:t>vous</a:t>
            </a:r>
            <a:r>
              <a:rPr lang="en-GB" dirty="0"/>
              <a:t> en </a:t>
            </a:r>
            <a:r>
              <a:rPr lang="en-GB" dirty="0" err="1"/>
              <a:t>instruire</a:t>
            </a:r>
            <a:r>
              <a:rPr lang="en-GB" dirty="0"/>
              <a:t>.       </a:t>
            </a:r>
          </a:p>
        </p:txBody>
      </p:sp>
      <p:sp>
        <p:nvSpPr>
          <p:cNvPr id="3" name="Text Placeholder 2">
            <a:extLst>
              <a:ext uri="{FF2B5EF4-FFF2-40B4-BE49-F238E27FC236}">
                <a16:creationId xmlns:a16="http://schemas.microsoft.com/office/drawing/2014/main" id="{156BA116-7F9E-DD4A-8729-7DAE9607DB2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DFD5EC6-2E8B-F74C-B335-4BC06B8A13E4}"/>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can he have said?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Others can tell you better than I. </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name="Slide14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EDBE0-51C0-D64E-A71A-ADEB8C47334C}"/>
              </a:ext>
            </a:extLst>
          </p:cNvPr>
          <p:cNvSpPr txBox="1">
            <a:spLocks noGrp="1"/>
          </p:cNvSpPr>
          <p:nvPr>
            <p:ph type="title"/>
          </p:nvPr>
        </p:nvSpPr>
        <p:spPr/>
        <p:txBody>
          <a:bodyPr/>
          <a:lstStyle/>
          <a:p>
            <a:pPr lvl="0"/>
            <a:r>
              <a:rPr lang="en-GB" sz="1700" dirty="0"/>
              <a:t> Adieu, Madame.     </a:t>
            </a:r>
            <a:br>
              <a:rPr lang="en-GB" sz="1700" dirty="0"/>
            </a:br>
            <a:r>
              <a:rPr lang="en-GB" sz="1700" dirty="0"/>
              <a:t>BÉRÉNICE</a:t>
            </a:r>
            <a:br>
              <a:rPr lang="en-GB" sz="1700" dirty="0"/>
            </a:br>
            <a:r>
              <a:rPr lang="en-GB" sz="1700" dirty="0"/>
              <a:t>                              </a:t>
            </a:r>
            <a:r>
              <a:rPr lang="en-GB" sz="1700" dirty="0" err="1"/>
              <a:t>Ô</a:t>
            </a:r>
            <a:r>
              <a:rPr lang="en-GB" sz="1700" dirty="0"/>
              <a:t> </a:t>
            </a:r>
            <a:r>
              <a:rPr lang="en-GB" sz="1700" dirty="0" err="1"/>
              <a:t>ciel</a:t>
            </a:r>
            <a:r>
              <a:rPr lang="en-GB" sz="1700" dirty="0"/>
              <a:t> ! </a:t>
            </a:r>
            <a:r>
              <a:rPr lang="en-GB" sz="1700" dirty="0" err="1"/>
              <a:t>quel</a:t>
            </a:r>
            <a:r>
              <a:rPr lang="en-GB" sz="1700" dirty="0"/>
              <a:t> </a:t>
            </a:r>
            <a:r>
              <a:rPr lang="en-GB" sz="1700" dirty="0" err="1"/>
              <a:t>discours</a:t>
            </a:r>
            <a:r>
              <a:rPr lang="en-GB" sz="1700" dirty="0"/>
              <a:t> ! </a:t>
            </a:r>
            <a:r>
              <a:rPr lang="en-GB" sz="1700" dirty="0" err="1"/>
              <a:t>Demeurez</a:t>
            </a:r>
            <a:r>
              <a:rPr lang="en-GB" sz="1700" dirty="0"/>
              <a:t>,</a:t>
            </a:r>
            <a:br>
              <a:rPr lang="en-GB" sz="1700" dirty="0"/>
            </a:br>
            <a:r>
              <a:rPr lang="en-GB" sz="1700" dirty="0"/>
              <a:t> Prince, </a:t>
            </a:r>
            <a:r>
              <a:rPr lang="en-GB" sz="1700" dirty="0" err="1"/>
              <a:t>c’est</a:t>
            </a:r>
            <a:r>
              <a:rPr lang="en-GB" sz="1700" dirty="0"/>
              <a:t> trop </a:t>
            </a:r>
            <a:r>
              <a:rPr lang="en-GB" sz="1700" dirty="0" err="1"/>
              <a:t>cacher</a:t>
            </a:r>
            <a:r>
              <a:rPr lang="en-GB" sz="1700" dirty="0"/>
              <a:t> </a:t>
            </a:r>
            <a:r>
              <a:rPr lang="en-GB" sz="1700" dirty="0" err="1"/>
              <a:t>mon</a:t>
            </a:r>
            <a:r>
              <a:rPr lang="en-GB" sz="1700" dirty="0"/>
              <a:t> trouble </a:t>
            </a:r>
            <a:r>
              <a:rPr lang="en-GB" sz="1700" dirty="0" err="1"/>
              <a:t>à</a:t>
            </a:r>
            <a:r>
              <a:rPr lang="en-GB" sz="1700" dirty="0"/>
              <a:t> </a:t>
            </a:r>
            <a:r>
              <a:rPr lang="en-GB" sz="1700" dirty="0" err="1"/>
              <a:t>votre</a:t>
            </a:r>
            <a:r>
              <a:rPr lang="en-GB" sz="1700" dirty="0"/>
              <a:t> </a:t>
            </a:r>
            <a:r>
              <a:rPr lang="en-GB" sz="1700" dirty="0" err="1"/>
              <a:t>vue</a:t>
            </a:r>
            <a:r>
              <a:rPr lang="en-GB" sz="1700" dirty="0"/>
              <a:t> :</a:t>
            </a:r>
            <a:br>
              <a:rPr lang="en-GB" sz="1700" dirty="0"/>
            </a:br>
            <a:r>
              <a:rPr lang="en-GB" sz="1700" dirty="0"/>
              <a:t> </a:t>
            </a:r>
            <a:r>
              <a:rPr lang="en-GB" sz="1700" dirty="0" err="1"/>
              <a:t>Vous</a:t>
            </a:r>
            <a:r>
              <a:rPr lang="en-GB" sz="1700" dirty="0"/>
              <a:t> </a:t>
            </a:r>
            <a:r>
              <a:rPr lang="en-GB" sz="1700" dirty="0" err="1"/>
              <a:t>voyez</a:t>
            </a:r>
            <a:r>
              <a:rPr lang="en-GB" sz="1700" dirty="0"/>
              <a:t> </a:t>
            </a:r>
            <a:r>
              <a:rPr lang="en-GB" sz="1700" dirty="0" err="1"/>
              <a:t>devant</a:t>
            </a:r>
            <a:r>
              <a:rPr lang="en-GB" sz="1700" dirty="0"/>
              <a:t> </a:t>
            </a:r>
            <a:r>
              <a:rPr lang="en-GB" sz="1700" dirty="0" err="1"/>
              <a:t>vous</a:t>
            </a:r>
            <a:r>
              <a:rPr lang="en-GB" sz="1700" dirty="0"/>
              <a:t> </a:t>
            </a:r>
            <a:r>
              <a:rPr lang="en-GB" sz="1700" dirty="0" err="1"/>
              <a:t>une</a:t>
            </a:r>
            <a:r>
              <a:rPr lang="en-GB" sz="1700" dirty="0"/>
              <a:t> </a:t>
            </a:r>
            <a:r>
              <a:rPr lang="en-GB" sz="1700" dirty="0" err="1"/>
              <a:t>reine</a:t>
            </a:r>
            <a:r>
              <a:rPr lang="en-GB" sz="1700" dirty="0"/>
              <a:t> </a:t>
            </a:r>
            <a:r>
              <a:rPr lang="en-GB" sz="1700" dirty="0" err="1"/>
              <a:t>éperdue</a:t>
            </a:r>
            <a:r>
              <a:rPr lang="en-GB" sz="1700" dirty="0"/>
              <a:t>,</a:t>
            </a:r>
            <a:br>
              <a:rPr lang="en-GB" sz="1700" dirty="0"/>
            </a:br>
            <a:r>
              <a:rPr lang="en-GB" sz="1700" dirty="0"/>
              <a:t> Qui, la mort </a:t>
            </a:r>
            <a:r>
              <a:rPr lang="en-GB" sz="1700" dirty="0" err="1"/>
              <a:t>dans</a:t>
            </a:r>
            <a:r>
              <a:rPr lang="en-GB" sz="1700" dirty="0"/>
              <a:t> le </a:t>
            </a:r>
            <a:r>
              <a:rPr lang="en-GB" sz="1700" dirty="0" err="1"/>
              <a:t>sein</a:t>
            </a:r>
            <a:r>
              <a:rPr lang="en-GB" sz="1700" dirty="0"/>
              <a:t>, </a:t>
            </a:r>
            <a:r>
              <a:rPr lang="en-GB" sz="1700" dirty="0" err="1"/>
              <a:t>vous</a:t>
            </a:r>
            <a:r>
              <a:rPr lang="en-GB" sz="1700" dirty="0"/>
              <a:t> </a:t>
            </a:r>
            <a:r>
              <a:rPr lang="en-GB" sz="1700" dirty="0" err="1"/>
              <a:t>demande</a:t>
            </a:r>
            <a:r>
              <a:rPr lang="en-GB" sz="1700" dirty="0"/>
              <a:t> </a:t>
            </a:r>
            <a:r>
              <a:rPr lang="en-GB" sz="1700" dirty="0" err="1"/>
              <a:t>deux</a:t>
            </a:r>
            <a:r>
              <a:rPr lang="en-GB" sz="1700" dirty="0"/>
              <a:t> mots.   </a:t>
            </a:r>
            <a:br>
              <a:rPr lang="en-GB" sz="1700" dirty="0"/>
            </a:br>
            <a:r>
              <a:rPr lang="en-GB" sz="1700" dirty="0"/>
              <a:t> </a:t>
            </a:r>
            <a:r>
              <a:rPr lang="en-GB" sz="1700" dirty="0" err="1"/>
              <a:t>Éclaircissez</a:t>
            </a:r>
            <a:r>
              <a:rPr lang="en-GB" sz="1700" dirty="0"/>
              <a:t> le trouble </a:t>
            </a:r>
            <a:r>
              <a:rPr lang="en-GB" sz="1700" dirty="0" err="1"/>
              <a:t>où</a:t>
            </a:r>
            <a:r>
              <a:rPr lang="en-GB" sz="1700" dirty="0"/>
              <a:t> </a:t>
            </a:r>
            <a:r>
              <a:rPr lang="en-GB" sz="1700" dirty="0" err="1"/>
              <a:t>vous</a:t>
            </a:r>
            <a:r>
              <a:rPr lang="en-GB" sz="1700" dirty="0"/>
              <a:t> </a:t>
            </a:r>
            <a:r>
              <a:rPr lang="en-GB" sz="1700" dirty="0" err="1"/>
              <a:t>voyez</a:t>
            </a:r>
            <a:r>
              <a:rPr lang="en-GB" sz="1700" dirty="0"/>
              <a:t> mon </a:t>
            </a:r>
            <a:r>
              <a:rPr lang="en-GB" sz="1700" dirty="0" err="1"/>
              <a:t>âme</a:t>
            </a:r>
            <a:r>
              <a:rPr lang="en-GB" sz="1700" dirty="0"/>
              <a:t> :</a:t>
            </a:r>
            <a:br>
              <a:rPr lang="en-GB" sz="1700" dirty="0"/>
            </a:br>
            <a:r>
              <a:rPr lang="en-GB" sz="1700" dirty="0"/>
              <a:t> Que </a:t>
            </a:r>
            <a:r>
              <a:rPr lang="en-GB" sz="1700" dirty="0" err="1"/>
              <a:t>vous</a:t>
            </a:r>
            <a:r>
              <a:rPr lang="en-GB" sz="1700" dirty="0"/>
              <a:t> a </a:t>
            </a:r>
            <a:r>
              <a:rPr lang="en-GB" sz="1700" dirty="0" err="1"/>
              <a:t>dit</a:t>
            </a:r>
            <a:r>
              <a:rPr lang="en-GB" sz="1700" dirty="0"/>
              <a:t> Titus ?     </a:t>
            </a:r>
          </a:p>
        </p:txBody>
      </p:sp>
      <p:sp>
        <p:nvSpPr>
          <p:cNvPr id="3" name="Text Placeholder 2">
            <a:extLst>
              <a:ext uri="{FF2B5EF4-FFF2-40B4-BE49-F238E27FC236}">
                <a16:creationId xmlns:a16="http://schemas.microsoft.com/office/drawing/2014/main" id="{FDF8F1AC-5A7E-B040-8437-486173B3608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932102F-2F34-104E-B9DE-E43604B5611F}"/>
              </a:ext>
            </a:extLst>
          </p:cNvPr>
          <p:cNvSpPr/>
          <p:nvPr/>
        </p:nvSpPr>
        <p:spPr>
          <a:xfrm>
            <a:off x="-2" y="0"/>
            <a:ext cx="5179079"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Farewell, Madame.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Oh heavens! What language! Wait,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it’s too hard to hide my distress from</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see before you a desperate queen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who, death in her heart, asks you for two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words.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Relieve my anguish. What did Titus say? </a:t>
            </a:r>
          </a:p>
        </p:txBody>
      </p:sp>
      <p:pic>
        <p:nvPicPr>
          <p:cNvPr id="5" name="Picture 4" descr="A painting of a person in a blue dress&#10;&#10;Description automatically generated">
            <a:extLst>
              <a:ext uri="{FF2B5EF4-FFF2-40B4-BE49-F238E27FC236}">
                <a16:creationId xmlns:a16="http://schemas.microsoft.com/office/drawing/2014/main" id="{12945F28-2142-1C0E-835B-EE7D21668B01}"/>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9CB5D-F822-3040-996F-1611745FE47B}"/>
              </a:ext>
            </a:extLst>
          </p:cNvPr>
          <p:cNvSpPr txBox="1">
            <a:spLocks noGrp="1"/>
          </p:cNvSpPr>
          <p:nvPr>
            <p:ph type="title"/>
          </p:nvPr>
        </p:nvSpPr>
        <p:spPr/>
        <p:txBody>
          <a:bodyPr/>
          <a:lstStyle/>
          <a:p>
            <a:pPr lvl="0"/>
            <a:r>
              <a:rPr lang="en-GB" dirty="0"/>
              <a:t>ARSACE</a:t>
            </a:r>
            <a:br>
              <a:rPr lang="en-GB" dirty="0"/>
            </a:br>
            <a:r>
              <a:rPr lang="en-GB" dirty="0"/>
              <a:t> </a:t>
            </a:r>
            <a:r>
              <a:rPr lang="en-GB" dirty="0" err="1"/>
              <a:t>Vous</a:t>
            </a:r>
            <a:r>
              <a:rPr lang="en-GB" dirty="0"/>
              <a:t>, </a:t>
            </a:r>
            <a:r>
              <a:rPr lang="en-GB" dirty="0" err="1"/>
              <a:t>Seigneur</a:t>
            </a:r>
            <a:r>
              <a:rPr lang="en-GB" dirty="0"/>
              <a:t>, </a:t>
            </a:r>
            <a:r>
              <a:rPr lang="en-GB" dirty="0" err="1"/>
              <a:t>importun</a:t>
            </a:r>
            <a:r>
              <a:rPr lang="en-GB" dirty="0"/>
              <a:t> ? </a:t>
            </a:r>
            <a:r>
              <a:rPr lang="en-GB" dirty="0" err="1"/>
              <a:t>vous</a:t>
            </a:r>
            <a:r>
              <a:rPr lang="en-GB" dirty="0"/>
              <a:t>, </a:t>
            </a:r>
            <a:r>
              <a:rPr lang="en-GB" dirty="0" err="1"/>
              <a:t>cet</a:t>
            </a:r>
            <a:r>
              <a:rPr lang="en-GB" dirty="0"/>
              <a:t> </a:t>
            </a:r>
            <a:r>
              <a:rPr lang="en-GB" dirty="0" err="1"/>
              <a:t>ami</a:t>
            </a:r>
            <a:r>
              <a:rPr lang="en-GB" dirty="0"/>
              <a:t> </a:t>
            </a:r>
            <a:r>
              <a:rPr lang="en-GB" dirty="0" err="1"/>
              <a:t>fidèle</a:t>
            </a:r>
            <a:br>
              <a:rPr lang="en-GB" dirty="0"/>
            </a:br>
            <a:r>
              <a:rPr lang="en-GB" dirty="0"/>
              <a:t> </a:t>
            </a:r>
            <a:r>
              <a:rPr lang="en-GB" dirty="0" err="1"/>
              <a:t>Qu’un</a:t>
            </a:r>
            <a:r>
              <a:rPr lang="en-GB" dirty="0"/>
              <a:t> </a:t>
            </a:r>
            <a:r>
              <a:rPr lang="en-GB" dirty="0" err="1"/>
              <a:t>soin</a:t>
            </a:r>
            <a:r>
              <a:rPr lang="en-GB" dirty="0"/>
              <a:t> </a:t>
            </a:r>
            <a:r>
              <a:rPr lang="en-GB" dirty="0" err="1"/>
              <a:t>si</a:t>
            </a:r>
            <a:r>
              <a:rPr lang="en-GB" dirty="0"/>
              <a:t> </a:t>
            </a:r>
            <a:r>
              <a:rPr lang="en-GB" dirty="0" err="1"/>
              <a:t>généreux</a:t>
            </a:r>
            <a:r>
              <a:rPr lang="en-GB" dirty="0"/>
              <a:t> </a:t>
            </a:r>
            <a:r>
              <a:rPr lang="en-GB" dirty="0" err="1"/>
              <a:t>intéresse</a:t>
            </a:r>
            <a:r>
              <a:rPr lang="en-GB" dirty="0"/>
              <a:t> pour </a:t>
            </a:r>
            <a:r>
              <a:rPr lang="en-GB" dirty="0" err="1"/>
              <a:t>elle</a:t>
            </a:r>
            <a:r>
              <a:rPr lang="en-GB" dirty="0"/>
              <a:t> ?</a:t>
            </a:r>
            <a:br>
              <a:rPr lang="en-GB" dirty="0"/>
            </a:br>
            <a:r>
              <a:rPr lang="en-GB" dirty="0"/>
              <a:t> </a:t>
            </a:r>
            <a:r>
              <a:rPr lang="en-GB" dirty="0" err="1"/>
              <a:t>Vous</a:t>
            </a:r>
            <a:r>
              <a:rPr lang="en-GB" dirty="0"/>
              <a:t>, </a:t>
            </a:r>
            <a:r>
              <a:rPr lang="en-GB" dirty="0" err="1"/>
              <a:t>cet</a:t>
            </a:r>
            <a:r>
              <a:rPr lang="en-GB" dirty="0"/>
              <a:t> Antiochus son </a:t>
            </a:r>
            <a:r>
              <a:rPr lang="en-GB" dirty="0" err="1"/>
              <a:t>amant</a:t>
            </a:r>
            <a:r>
              <a:rPr lang="en-GB" dirty="0"/>
              <a:t> autrefois ?</a:t>
            </a:r>
            <a:br>
              <a:rPr lang="en-GB" dirty="0"/>
            </a:br>
            <a:r>
              <a:rPr lang="en-GB" dirty="0"/>
              <a:t> </a:t>
            </a:r>
            <a:r>
              <a:rPr lang="en-GB" dirty="0" err="1"/>
              <a:t>Vous</a:t>
            </a:r>
            <a:r>
              <a:rPr lang="en-GB" dirty="0"/>
              <a:t>, que </a:t>
            </a:r>
            <a:r>
              <a:rPr lang="en-GB" dirty="0" err="1"/>
              <a:t>l’Orient</a:t>
            </a:r>
            <a:r>
              <a:rPr lang="en-GB" dirty="0"/>
              <a:t> </a:t>
            </a:r>
            <a:r>
              <a:rPr lang="en-GB" dirty="0" err="1"/>
              <a:t>compte</a:t>
            </a:r>
            <a:r>
              <a:rPr lang="en-GB" dirty="0"/>
              <a:t> entre </a:t>
            </a:r>
            <a:r>
              <a:rPr lang="en-GB" dirty="0" err="1"/>
              <a:t>ses</a:t>
            </a:r>
            <a:r>
              <a:rPr lang="en-GB" dirty="0"/>
              <a:t> plus grands </a:t>
            </a:r>
            <a:r>
              <a:rPr lang="en-GB" dirty="0" err="1"/>
              <a:t>rois</a:t>
            </a:r>
            <a:r>
              <a:rPr lang="en-GB" dirty="0"/>
              <a:t> ?</a:t>
            </a:r>
            <a:br>
              <a:rPr lang="en-GB" dirty="0"/>
            </a:br>
            <a:r>
              <a:rPr lang="en-GB" dirty="0"/>
              <a:t> Quoi ? déjà de Titus </a:t>
            </a:r>
            <a:r>
              <a:rPr lang="en-GB" dirty="0" err="1"/>
              <a:t>épouse</a:t>
            </a:r>
            <a:r>
              <a:rPr lang="en-GB" dirty="0"/>
              <a:t> </a:t>
            </a:r>
            <a:r>
              <a:rPr lang="en-GB" dirty="0" err="1"/>
              <a:t>en</a:t>
            </a:r>
            <a:r>
              <a:rPr lang="en-GB" dirty="0"/>
              <a:t> </a:t>
            </a:r>
            <a:r>
              <a:rPr lang="en-GB" dirty="0" err="1"/>
              <a:t>espérance</a:t>
            </a:r>
            <a:r>
              <a:rPr lang="en-GB" dirty="0"/>
              <a:t>,</a:t>
            </a:r>
            <a:br>
              <a:rPr lang="en-GB" dirty="0"/>
            </a:br>
            <a:r>
              <a:rPr lang="en-GB" dirty="0"/>
              <a:t> Ce rang entre </a:t>
            </a:r>
            <a:r>
              <a:rPr lang="en-GB" dirty="0" err="1"/>
              <a:t>elle</a:t>
            </a:r>
            <a:r>
              <a:rPr lang="en-GB" dirty="0"/>
              <a:t> et </a:t>
            </a:r>
            <a:r>
              <a:rPr lang="en-GB" dirty="0" err="1"/>
              <a:t>vous</a:t>
            </a:r>
            <a:r>
              <a:rPr lang="en-GB" dirty="0"/>
              <a:t> met-</a:t>
            </a:r>
            <a:r>
              <a:rPr lang="en-GB" dirty="0" err="1"/>
              <a:t>il</a:t>
            </a:r>
            <a:r>
              <a:rPr lang="en-GB" dirty="0"/>
              <a:t> </a:t>
            </a:r>
            <a:r>
              <a:rPr lang="en-GB" dirty="0" err="1"/>
              <a:t>tant</a:t>
            </a:r>
            <a:r>
              <a:rPr lang="en-GB" dirty="0"/>
              <a:t> de distance ?     </a:t>
            </a:r>
          </a:p>
        </p:txBody>
      </p:sp>
      <p:sp>
        <p:nvSpPr>
          <p:cNvPr id="3" name="Text Placeholder 2">
            <a:extLst>
              <a:ext uri="{FF2B5EF4-FFF2-40B4-BE49-F238E27FC236}">
                <a16:creationId xmlns:a16="http://schemas.microsoft.com/office/drawing/2014/main" id="{F26EBB6C-8090-BB43-A6CD-507C528D5FC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C23A73D-2C00-0A4E-A2D9-27E503542B2F}"/>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disturb her, Sir? You, the loyal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friend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concerned for her interests?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once an acknowledged suitor?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one of the great kings of the East?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Because she hopes to marry 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does that put a gulf between you? </a:t>
            </a:r>
          </a:p>
        </p:txBody>
      </p:sp>
      <p:pic>
        <p:nvPicPr>
          <p:cNvPr id="5" name="Picture 4" descr="A portrait of a person&#10;&#10;Description automatically generated">
            <a:extLst>
              <a:ext uri="{FF2B5EF4-FFF2-40B4-BE49-F238E27FC236}">
                <a16:creationId xmlns:a16="http://schemas.microsoft.com/office/drawing/2014/main" id="{A6E72459-B9B2-B8EE-CCE2-D04D5F9EC4EB}"/>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name="Slide14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4F285-9F8F-D841-8BCE-19C3EEA03EBB}"/>
              </a:ext>
            </a:extLst>
          </p:cNvPr>
          <p:cNvSpPr txBox="1">
            <a:spLocks noGrp="1"/>
          </p:cNvSpPr>
          <p:nvPr>
            <p:ph type="title"/>
          </p:nvPr>
        </p:nvSpPr>
        <p:spPr/>
        <p:txBody>
          <a:bodyPr/>
          <a:lstStyle/>
          <a:p>
            <a:pPr lvl="0"/>
            <a:r>
              <a:rPr lang="en-GB" dirty="0"/>
              <a:t>ANTIOCHUS</a:t>
            </a:r>
            <a:br>
              <a:rPr lang="en-GB" dirty="0"/>
            </a:br>
            <a:r>
              <a:rPr lang="en-GB" dirty="0"/>
              <a:t>                                    Au nom des </a:t>
            </a:r>
            <a:r>
              <a:rPr lang="en-GB" dirty="0" err="1"/>
              <a:t>dieux</a:t>
            </a:r>
            <a:r>
              <a:rPr lang="en-GB" dirty="0"/>
              <a:t>, Madame…   </a:t>
            </a:r>
            <a:br>
              <a:rPr lang="en-GB" dirty="0"/>
            </a:br>
            <a:r>
              <a:rPr lang="en-GB" dirty="0"/>
              <a:t>BÉRÉNICE</a:t>
            </a:r>
            <a:br>
              <a:rPr lang="en-GB" dirty="0"/>
            </a:br>
            <a:r>
              <a:rPr lang="en-GB" dirty="0"/>
              <a:t> Prince, </a:t>
            </a:r>
            <a:r>
              <a:rPr lang="en-GB" dirty="0" err="1"/>
              <a:t>dès</a:t>
            </a:r>
            <a:r>
              <a:rPr lang="en-GB" dirty="0"/>
              <a:t> </a:t>
            </a:r>
            <a:r>
              <a:rPr lang="en-GB" dirty="0" err="1"/>
              <a:t>ce</a:t>
            </a:r>
            <a:r>
              <a:rPr lang="en-GB" dirty="0"/>
              <a:t> moment </a:t>
            </a:r>
            <a:r>
              <a:rPr lang="en-GB" dirty="0" err="1"/>
              <a:t>contentez</a:t>
            </a:r>
            <a:r>
              <a:rPr lang="en-GB" dirty="0"/>
              <a:t> </a:t>
            </a:r>
            <a:r>
              <a:rPr lang="en-GB" dirty="0" err="1"/>
              <a:t>mes</a:t>
            </a:r>
            <a:r>
              <a:rPr lang="en-GB" dirty="0"/>
              <a:t> </a:t>
            </a:r>
            <a:r>
              <a:rPr lang="en-GB" dirty="0" err="1"/>
              <a:t>souhaits</a:t>
            </a:r>
            <a:r>
              <a:rPr lang="en-GB" dirty="0"/>
              <a:t>,</a:t>
            </a:r>
            <a:br>
              <a:rPr lang="en-GB" dirty="0"/>
            </a:br>
            <a:r>
              <a:rPr lang="en-GB" dirty="0"/>
              <a:t> </a:t>
            </a:r>
            <a:r>
              <a:rPr lang="en-GB" dirty="0" err="1"/>
              <a:t>Ou</a:t>
            </a:r>
            <a:r>
              <a:rPr lang="en-GB" dirty="0"/>
              <a:t> </a:t>
            </a:r>
            <a:r>
              <a:rPr lang="en-GB" dirty="0" err="1"/>
              <a:t>soyez</a:t>
            </a:r>
            <a:r>
              <a:rPr lang="en-GB" dirty="0"/>
              <a:t> de ma </a:t>
            </a:r>
            <a:r>
              <a:rPr lang="en-GB" dirty="0" err="1"/>
              <a:t>haine</a:t>
            </a:r>
            <a:r>
              <a:rPr lang="en-GB" dirty="0"/>
              <a:t> </a:t>
            </a:r>
            <a:r>
              <a:rPr lang="en-GB" dirty="0" err="1"/>
              <a:t>assuré</a:t>
            </a:r>
            <a:r>
              <a:rPr lang="en-GB" dirty="0"/>
              <a:t> pour </a:t>
            </a:r>
            <a:r>
              <a:rPr lang="en-GB" dirty="0" err="1"/>
              <a:t>jamais</a:t>
            </a:r>
            <a:r>
              <a:rPr lang="en-GB" dirty="0"/>
              <a:t>.</a:t>
            </a:r>
          </a:p>
        </p:txBody>
      </p:sp>
      <p:sp>
        <p:nvSpPr>
          <p:cNvPr id="3" name="Text Placeholder 2">
            <a:extLst>
              <a:ext uri="{FF2B5EF4-FFF2-40B4-BE49-F238E27FC236}">
                <a16:creationId xmlns:a16="http://schemas.microsoft.com/office/drawing/2014/main" id="{D11F51EC-C54E-D746-987C-C2D2912AA8F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0D79977-FAB1-634D-988A-307EAF883C0A}"/>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 the name of all the gods...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Prince, do as I ask,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or I shall hate you for ever.</a:t>
            </a:r>
          </a:p>
        </p:txBody>
      </p:sp>
      <p:pic>
        <p:nvPicPr>
          <p:cNvPr id="5" name="Picture 4" descr="A painting of a person in a blue dress&#10;&#10;Description automatically generated">
            <a:extLst>
              <a:ext uri="{FF2B5EF4-FFF2-40B4-BE49-F238E27FC236}">
                <a16:creationId xmlns:a16="http://schemas.microsoft.com/office/drawing/2014/main" id="{F2872FBF-B4BF-23C7-CC7B-63F5D71686F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name="Slide27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3B4E9-C305-2444-B9D6-CF77EB627F89}"/>
              </a:ext>
            </a:extLst>
          </p:cNvPr>
          <p:cNvSpPr txBox="1">
            <a:spLocks noGrp="1"/>
          </p:cNvSpPr>
          <p:nvPr>
            <p:ph type="title"/>
          </p:nvPr>
        </p:nvSpPr>
        <p:spPr/>
        <p:txBody>
          <a:bodyPr/>
          <a:lstStyle/>
          <a:p>
            <a:pPr lvl="0"/>
            <a:r>
              <a:rPr lang="en-GB" dirty="0"/>
              <a:t>ANTIOCHUS</a:t>
            </a:r>
            <a:br>
              <a:rPr lang="en-GB" dirty="0"/>
            </a:br>
            <a:r>
              <a:rPr lang="en-GB" dirty="0"/>
              <a:t> Madame, après </a:t>
            </a:r>
            <a:r>
              <a:rPr lang="en-GB" dirty="0" err="1"/>
              <a:t>cela</a:t>
            </a:r>
            <a:r>
              <a:rPr lang="en-GB" dirty="0"/>
              <a:t>, je ne </a:t>
            </a:r>
            <a:r>
              <a:rPr lang="en-GB" dirty="0" err="1"/>
              <a:t>puis</a:t>
            </a:r>
            <a:r>
              <a:rPr lang="en-GB" dirty="0"/>
              <a:t> plus me </a:t>
            </a:r>
            <a:r>
              <a:rPr lang="en-GB" dirty="0" err="1"/>
              <a:t>taire</a:t>
            </a:r>
            <a:r>
              <a:rPr lang="en-GB" dirty="0"/>
              <a:t>.</a:t>
            </a:r>
            <a:br>
              <a:rPr lang="en-GB" dirty="0"/>
            </a:br>
            <a:r>
              <a:rPr lang="en-GB" dirty="0"/>
              <a:t> Eh </a:t>
            </a:r>
            <a:r>
              <a:rPr lang="en-GB" dirty="0" err="1"/>
              <a:t>bien</a:t>
            </a:r>
            <a:r>
              <a:rPr lang="en-GB" dirty="0"/>
              <a:t>, </a:t>
            </a:r>
            <a:r>
              <a:rPr lang="en-GB" dirty="0" err="1"/>
              <a:t>vous</a:t>
            </a:r>
            <a:r>
              <a:rPr lang="en-GB" dirty="0"/>
              <a:t> le </a:t>
            </a:r>
            <a:r>
              <a:rPr lang="en-GB" dirty="0" err="1"/>
              <a:t>voulez</a:t>
            </a:r>
            <a:r>
              <a:rPr lang="en-GB" dirty="0"/>
              <a:t>, </a:t>
            </a:r>
            <a:r>
              <a:rPr lang="en-GB" dirty="0" err="1"/>
              <a:t>il</a:t>
            </a:r>
            <a:r>
              <a:rPr lang="en-GB" dirty="0"/>
              <a:t> </a:t>
            </a:r>
            <a:r>
              <a:rPr lang="en-GB" dirty="0" err="1"/>
              <a:t>faut</a:t>
            </a:r>
            <a:r>
              <a:rPr lang="en-GB" dirty="0"/>
              <a:t> </a:t>
            </a:r>
            <a:r>
              <a:rPr lang="en-GB" dirty="0" err="1"/>
              <a:t>vous</a:t>
            </a:r>
            <a:r>
              <a:rPr lang="en-GB" dirty="0"/>
              <a:t> </a:t>
            </a:r>
            <a:r>
              <a:rPr lang="en-GB" dirty="0" err="1"/>
              <a:t>satisfaire</a:t>
            </a:r>
            <a:r>
              <a:rPr lang="en-GB" dirty="0"/>
              <a:t>.   </a:t>
            </a:r>
            <a:br>
              <a:rPr lang="en-GB" dirty="0"/>
            </a:br>
            <a:r>
              <a:rPr lang="en-GB" dirty="0"/>
              <a:t> Titus </a:t>
            </a:r>
            <a:r>
              <a:rPr lang="en-GB" dirty="0" err="1"/>
              <a:t>m’a</a:t>
            </a:r>
            <a:r>
              <a:rPr lang="en-GB" dirty="0"/>
              <a:t> </a:t>
            </a:r>
            <a:r>
              <a:rPr lang="en-GB" dirty="0" err="1"/>
              <a:t>commandé</a:t>
            </a:r>
            <a:r>
              <a:rPr lang="en-GB" dirty="0"/>
              <a:t>…</a:t>
            </a:r>
            <a:br>
              <a:rPr lang="en-GB" dirty="0"/>
            </a:br>
            <a:r>
              <a:rPr lang="en-GB" dirty="0"/>
              <a:t>BÉRÉNICE</a:t>
            </a:r>
            <a:br>
              <a:rPr lang="en-GB" dirty="0"/>
            </a:br>
            <a:r>
              <a:rPr lang="en-GB" dirty="0"/>
              <a:t>                                   Quoi ?       </a:t>
            </a:r>
          </a:p>
        </p:txBody>
      </p:sp>
      <p:sp>
        <p:nvSpPr>
          <p:cNvPr id="3" name="Text Placeholder 2">
            <a:extLst>
              <a:ext uri="{FF2B5EF4-FFF2-40B4-BE49-F238E27FC236}">
                <a16:creationId xmlns:a16="http://schemas.microsoft.com/office/drawing/2014/main" id="{FE40E283-B248-2746-8299-79EE5CA9E57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C66536C-049C-8843-AAAA-3BFAE979D4E9}"/>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After that, Madame, I cannot keep silent.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want me to do this, I shall obey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ordered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a:t>
            </a:r>
          </a:p>
        </p:txBody>
      </p:sp>
      <p:pic>
        <p:nvPicPr>
          <p:cNvPr id="5" name="Picture 4" descr="A person with long hair and a mustache&#10;&#10;Description automatically generated">
            <a:extLst>
              <a:ext uri="{FF2B5EF4-FFF2-40B4-BE49-F238E27FC236}">
                <a16:creationId xmlns:a16="http://schemas.microsoft.com/office/drawing/2014/main" id="{CDC09485-3D11-C2FE-DB07-69F4717A1C8F}"/>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name="Slide14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D19E5-55EC-654F-B33E-EF6CC42447F8}"/>
              </a:ext>
            </a:extLst>
          </p:cNvPr>
          <p:cNvSpPr txBox="1">
            <a:spLocks noGrp="1"/>
          </p:cNvSpPr>
          <p:nvPr>
            <p:ph type="title"/>
          </p:nvPr>
        </p:nvSpPr>
        <p:spPr/>
        <p:txBody>
          <a:bodyPr/>
          <a:lstStyle/>
          <a:p>
            <a:pPr lvl="0"/>
            <a:r>
              <a:rPr lang="en-GB" dirty="0"/>
              <a:t>ANTIOCHUS</a:t>
            </a:r>
            <a:br>
              <a:rPr lang="en-GB" dirty="0"/>
            </a:br>
            <a:r>
              <a:rPr lang="en-GB" dirty="0"/>
              <a:t>                                                  De </a:t>
            </a:r>
            <a:r>
              <a:rPr lang="en-GB" dirty="0" err="1"/>
              <a:t>vous</a:t>
            </a:r>
            <a:r>
              <a:rPr lang="en-GB" dirty="0"/>
              <a:t> </a:t>
            </a:r>
            <a:r>
              <a:rPr lang="en-GB" dirty="0" err="1"/>
              <a:t>déclarer</a:t>
            </a:r>
            <a:br>
              <a:rPr lang="en-GB" dirty="0"/>
            </a:br>
            <a:r>
              <a:rPr lang="en-GB" dirty="0"/>
              <a:t> </a:t>
            </a:r>
            <a:r>
              <a:rPr lang="en-GB" dirty="0" err="1"/>
              <a:t>Qu’à</a:t>
            </a:r>
            <a:r>
              <a:rPr lang="en-GB" dirty="0"/>
              <a:t> </a:t>
            </a:r>
            <a:r>
              <a:rPr lang="en-GB" dirty="0" err="1"/>
              <a:t>jamais</a:t>
            </a:r>
            <a:r>
              <a:rPr lang="en-GB" dirty="0"/>
              <a:t> </a:t>
            </a:r>
            <a:r>
              <a:rPr lang="en-GB" dirty="0" err="1"/>
              <a:t>l’un</a:t>
            </a:r>
            <a:r>
              <a:rPr lang="en-GB" dirty="0"/>
              <a:t> de </a:t>
            </a:r>
            <a:r>
              <a:rPr lang="en-GB" dirty="0" err="1"/>
              <a:t>l’autre</a:t>
            </a:r>
            <a:r>
              <a:rPr lang="en-GB" dirty="0"/>
              <a:t> </a:t>
            </a:r>
            <a:r>
              <a:rPr lang="en-GB" dirty="0" err="1"/>
              <a:t>il</a:t>
            </a:r>
            <a:r>
              <a:rPr lang="en-GB" dirty="0"/>
              <a:t> </a:t>
            </a:r>
            <a:r>
              <a:rPr lang="en-GB" dirty="0" err="1"/>
              <a:t>faut</a:t>
            </a:r>
            <a:r>
              <a:rPr lang="en-GB" dirty="0"/>
              <a:t> </a:t>
            </a:r>
            <a:r>
              <a:rPr lang="en-GB" dirty="0" err="1"/>
              <a:t>vous</a:t>
            </a:r>
            <a:r>
              <a:rPr lang="en-GB" dirty="0"/>
              <a:t> </a:t>
            </a:r>
            <a:r>
              <a:rPr lang="en-GB" dirty="0" err="1"/>
              <a:t>séparer</a:t>
            </a:r>
            <a:r>
              <a:rPr lang="en-GB" dirty="0"/>
              <a:t>.   </a:t>
            </a:r>
          </a:p>
        </p:txBody>
      </p:sp>
      <p:sp>
        <p:nvSpPr>
          <p:cNvPr id="3" name="Text Placeholder 2">
            <a:extLst>
              <a:ext uri="{FF2B5EF4-FFF2-40B4-BE49-F238E27FC236}">
                <a16:creationId xmlns:a16="http://schemas.microsoft.com/office/drawing/2014/main" id="{D86BBAF7-A2E1-9B42-9E5E-16917A1FC7E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42F8E3C-7095-5D42-AEF8-3CFDE5EE082D}"/>
              </a:ext>
            </a:extLst>
          </p:cNvPr>
          <p:cNvSpPr/>
          <p:nvPr/>
        </p:nvSpPr>
        <p:spPr>
          <a:xfrm>
            <a:off x="0" y="0"/>
            <a:ext cx="4572000" cy="62258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a:solidFill>
                  <a:srgbClr val="000000"/>
                </a:solidFill>
                <a:uFillTx/>
                <a:latin typeface="Cambria" pitchFamily="18"/>
              </a:rPr>
              <a:t>ANTIOCHUS </a:t>
            </a:r>
            <a:br>
              <a:rPr lang="en-US" sz="1800" b="1" i="0" u="none" strike="noStrike" kern="1200" cap="none" spc="0" baseline="0">
                <a:solidFill>
                  <a:srgbClr val="000000"/>
                </a:solidFill>
                <a:uFillTx/>
                <a:latin typeface="Cambria" pitchFamily="18"/>
              </a:rPr>
            </a:br>
            <a:r>
              <a:rPr lang="en-US" sz="1800" b="1" i="0" u="none" strike="noStrike" kern="1200" cap="none" spc="0" baseline="0">
                <a:solidFill>
                  <a:srgbClr val="000000"/>
                </a:solidFill>
                <a:uFillTx/>
                <a:latin typeface="Cambria" pitchFamily="18"/>
              </a:rPr>
              <a:t> To tell you that you and he must part.</a:t>
            </a:r>
          </a:p>
        </p:txBody>
      </p:sp>
      <p:pic>
        <p:nvPicPr>
          <p:cNvPr id="5" name="Picture 4" descr="A person with long hair and a mustache&#10;&#10;Description automatically generated">
            <a:extLst>
              <a:ext uri="{FF2B5EF4-FFF2-40B4-BE49-F238E27FC236}">
                <a16:creationId xmlns:a16="http://schemas.microsoft.com/office/drawing/2014/main" id="{7D365594-0913-F128-CB3C-16FFF40B1999}"/>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name="Slide14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D0C9B-9AFB-494C-9A55-09672E60BD5F}"/>
              </a:ext>
            </a:extLst>
          </p:cNvPr>
          <p:cNvSpPr txBox="1">
            <a:spLocks noGrp="1"/>
          </p:cNvSpPr>
          <p:nvPr>
            <p:ph type="title"/>
          </p:nvPr>
        </p:nvSpPr>
        <p:spPr/>
        <p:txBody>
          <a:bodyPr/>
          <a:lstStyle/>
          <a:p>
            <a:pPr lvl="0"/>
            <a:r>
              <a:rPr lang="en-GB" dirty="0"/>
              <a:t>BÉRÉNICE</a:t>
            </a:r>
            <a:br>
              <a:rPr lang="en-GB" dirty="0"/>
            </a:br>
            <a:r>
              <a:rPr lang="en-GB" dirty="0"/>
              <a:t> Nous </a:t>
            </a:r>
            <a:r>
              <a:rPr lang="en-GB" dirty="0" err="1"/>
              <a:t>séparer</a:t>
            </a:r>
            <a:r>
              <a:rPr lang="en-GB" dirty="0"/>
              <a:t> ? Qui ? </a:t>
            </a:r>
            <a:r>
              <a:rPr lang="en-GB" dirty="0" err="1"/>
              <a:t>Moi</a:t>
            </a:r>
            <a:r>
              <a:rPr lang="en-GB" dirty="0"/>
              <a:t> ? Titus de </a:t>
            </a:r>
            <a:r>
              <a:rPr lang="en-GB" dirty="0" err="1"/>
              <a:t>Bérénice</a:t>
            </a:r>
            <a:r>
              <a:rPr lang="en-GB" dirty="0"/>
              <a:t> ?      </a:t>
            </a:r>
          </a:p>
        </p:txBody>
      </p:sp>
      <p:sp>
        <p:nvSpPr>
          <p:cNvPr id="3" name="Text Placeholder 2">
            <a:extLst>
              <a:ext uri="{FF2B5EF4-FFF2-40B4-BE49-F238E27FC236}">
                <a16:creationId xmlns:a16="http://schemas.microsoft.com/office/drawing/2014/main" id="{BD48535E-4546-DE47-A7B5-C854AB500CD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AE5CD72-AED6-6B48-953C-13CB107E25CF}"/>
              </a:ext>
            </a:extLst>
          </p:cNvPr>
          <p:cNvSpPr/>
          <p:nvPr/>
        </p:nvSpPr>
        <p:spPr>
          <a:xfrm>
            <a:off x="0" y="0"/>
            <a:ext cx="4572000" cy="59093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Part? Who? Me? Titus from Berenice?</a:t>
            </a:r>
          </a:p>
        </p:txBody>
      </p:sp>
      <p:pic>
        <p:nvPicPr>
          <p:cNvPr id="5" name="Picture 4" descr="A painting of a person in a blue dress&#10;&#10;Description automatically generated">
            <a:extLst>
              <a:ext uri="{FF2B5EF4-FFF2-40B4-BE49-F238E27FC236}">
                <a16:creationId xmlns:a16="http://schemas.microsoft.com/office/drawing/2014/main" id="{F343B3BB-4B45-D9B9-E1FD-530A7A01454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name="Slide15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991DA-990E-354B-8E19-4332E7851ED9}"/>
              </a:ext>
            </a:extLst>
          </p:cNvPr>
          <p:cNvSpPr txBox="1">
            <a:spLocks noGrp="1"/>
          </p:cNvSpPr>
          <p:nvPr>
            <p:ph type="title"/>
          </p:nvPr>
        </p:nvSpPr>
        <p:spPr/>
        <p:txBody>
          <a:bodyPr/>
          <a:lstStyle/>
          <a:p>
            <a:pPr lvl="0"/>
            <a:r>
              <a:rPr lang="en-GB" dirty="0"/>
              <a:t>ANTIOCHUS</a:t>
            </a:r>
            <a:br>
              <a:rPr lang="en-GB" dirty="0"/>
            </a:br>
            <a:r>
              <a:rPr lang="en-GB" dirty="0"/>
              <a:t> Il </a:t>
            </a:r>
            <a:r>
              <a:rPr lang="en-GB" dirty="0" err="1"/>
              <a:t>faut</a:t>
            </a:r>
            <a:r>
              <a:rPr lang="en-GB" dirty="0"/>
              <a:t> que </a:t>
            </a:r>
            <a:r>
              <a:rPr lang="en-GB" dirty="0" err="1"/>
              <a:t>devant</a:t>
            </a:r>
            <a:r>
              <a:rPr lang="en-GB" dirty="0"/>
              <a:t> </a:t>
            </a:r>
            <a:r>
              <a:rPr lang="en-GB" dirty="0" err="1"/>
              <a:t>vous</a:t>
            </a:r>
            <a:r>
              <a:rPr lang="en-GB" dirty="0"/>
              <a:t> je </a:t>
            </a:r>
            <a:r>
              <a:rPr lang="en-GB" dirty="0" err="1"/>
              <a:t>lui</a:t>
            </a:r>
            <a:r>
              <a:rPr lang="en-GB" dirty="0"/>
              <a:t> </a:t>
            </a:r>
            <a:r>
              <a:rPr lang="en-GB" dirty="0" err="1"/>
              <a:t>rende</a:t>
            </a:r>
            <a:r>
              <a:rPr lang="en-GB" dirty="0"/>
              <a:t> justice.  </a:t>
            </a:r>
            <a:br>
              <a:rPr lang="en-GB" dirty="0"/>
            </a:br>
            <a:r>
              <a:rPr lang="en-GB" dirty="0"/>
              <a:t>                                      Il </a:t>
            </a:r>
            <a:r>
              <a:rPr lang="en-GB" dirty="0" err="1"/>
              <a:t>pleure</a:t>
            </a:r>
            <a:r>
              <a:rPr lang="en-GB" dirty="0"/>
              <a:t> ; </a:t>
            </a:r>
            <a:r>
              <a:rPr lang="en-GB" dirty="0" err="1"/>
              <a:t>il</a:t>
            </a:r>
            <a:r>
              <a:rPr lang="en-GB" dirty="0"/>
              <a:t> </a:t>
            </a:r>
            <a:r>
              <a:rPr lang="en-GB" dirty="0" err="1"/>
              <a:t>vous</a:t>
            </a:r>
            <a:r>
              <a:rPr lang="en-GB" dirty="0"/>
              <a:t> adore ;</a:t>
            </a:r>
            <a:br>
              <a:rPr lang="en-GB" dirty="0"/>
            </a:br>
            <a:r>
              <a:rPr lang="en-GB" dirty="0"/>
              <a:t> </a:t>
            </a:r>
            <a:r>
              <a:rPr lang="en-GB" dirty="0" err="1"/>
              <a:t>Mais</a:t>
            </a:r>
            <a:r>
              <a:rPr lang="en-GB" dirty="0"/>
              <a:t> </a:t>
            </a:r>
            <a:r>
              <a:rPr lang="en-GB" dirty="0" err="1"/>
              <a:t>enfin</a:t>
            </a:r>
            <a:r>
              <a:rPr lang="en-GB" dirty="0"/>
              <a:t> que </a:t>
            </a:r>
            <a:r>
              <a:rPr lang="en-GB" dirty="0" err="1"/>
              <a:t>lui</a:t>
            </a:r>
            <a:r>
              <a:rPr lang="en-GB" dirty="0"/>
              <a:t> </a:t>
            </a:r>
            <a:r>
              <a:rPr lang="en-GB" dirty="0" err="1"/>
              <a:t>sert</a:t>
            </a:r>
            <a:r>
              <a:rPr lang="en-GB" dirty="0"/>
              <a:t> de </a:t>
            </a:r>
            <a:r>
              <a:rPr lang="en-GB" dirty="0" err="1"/>
              <a:t>vous</a:t>
            </a:r>
            <a:r>
              <a:rPr lang="en-GB" dirty="0"/>
              <a:t> aimer encore ?</a:t>
            </a:r>
            <a:br>
              <a:rPr lang="en-GB" dirty="0"/>
            </a:br>
            <a:r>
              <a:rPr lang="en-GB" dirty="0"/>
              <a:t> </a:t>
            </a:r>
            <a:r>
              <a:rPr lang="en-GB" dirty="0" err="1"/>
              <a:t>Une</a:t>
            </a:r>
            <a:r>
              <a:rPr lang="en-GB" dirty="0"/>
              <a:t> </a:t>
            </a:r>
            <a:r>
              <a:rPr lang="en-GB" dirty="0" err="1"/>
              <a:t>reine</a:t>
            </a:r>
            <a:r>
              <a:rPr lang="en-GB" dirty="0"/>
              <a:t> </a:t>
            </a:r>
            <a:r>
              <a:rPr lang="en-GB" dirty="0" err="1"/>
              <a:t>est</a:t>
            </a:r>
            <a:r>
              <a:rPr lang="en-GB" dirty="0"/>
              <a:t> </a:t>
            </a:r>
            <a:r>
              <a:rPr lang="en-GB" dirty="0" err="1"/>
              <a:t>suspecte</a:t>
            </a:r>
            <a:r>
              <a:rPr lang="en-GB" dirty="0"/>
              <a:t> à </a:t>
            </a:r>
            <a:r>
              <a:rPr lang="en-GB" dirty="0" err="1"/>
              <a:t>l’empire</a:t>
            </a:r>
            <a:r>
              <a:rPr lang="en-GB" dirty="0"/>
              <a:t> </a:t>
            </a:r>
            <a:r>
              <a:rPr lang="en-GB" dirty="0" err="1"/>
              <a:t>romain</a:t>
            </a:r>
            <a:r>
              <a:rPr lang="en-GB" dirty="0"/>
              <a:t>.</a:t>
            </a:r>
            <a:br>
              <a:rPr lang="en-GB" dirty="0"/>
            </a:br>
            <a:r>
              <a:rPr lang="en-GB" dirty="0"/>
              <a:t> Il </a:t>
            </a:r>
            <a:r>
              <a:rPr lang="en-GB" dirty="0" err="1"/>
              <a:t>faut</a:t>
            </a:r>
            <a:r>
              <a:rPr lang="en-GB" dirty="0"/>
              <a:t> </a:t>
            </a:r>
            <a:r>
              <a:rPr lang="en-GB" dirty="0" err="1"/>
              <a:t>vous</a:t>
            </a:r>
            <a:r>
              <a:rPr lang="en-GB" dirty="0"/>
              <a:t> </a:t>
            </a:r>
            <a:r>
              <a:rPr lang="en-GB" dirty="0" err="1"/>
              <a:t>séparer</a:t>
            </a:r>
            <a:r>
              <a:rPr lang="en-GB" dirty="0"/>
              <a:t>, et </a:t>
            </a:r>
            <a:r>
              <a:rPr lang="en-GB" dirty="0" err="1"/>
              <a:t>vous</a:t>
            </a:r>
            <a:r>
              <a:rPr lang="en-GB" dirty="0"/>
              <a:t> </a:t>
            </a:r>
            <a:r>
              <a:rPr lang="en-GB" dirty="0" err="1"/>
              <a:t>partez</a:t>
            </a:r>
            <a:r>
              <a:rPr lang="en-GB" dirty="0"/>
              <a:t> </a:t>
            </a:r>
            <a:r>
              <a:rPr lang="en-GB" dirty="0" err="1"/>
              <a:t>demain</a:t>
            </a:r>
            <a:r>
              <a:rPr lang="en-GB" dirty="0"/>
              <a:t>.    </a:t>
            </a:r>
          </a:p>
        </p:txBody>
      </p:sp>
      <p:sp>
        <p:nvSpPr>
          <p:cNvPr id="3" name="Text Placeholder 2">
            <a:extLst>
              <a:ext uri="{FF2B5EF4-FFF2-40B4-BE49-F238E27FC236}">
                <a16:creationId xmlns:a16="http://schemas.microsoft.com/office/drawing/2014/main" id="{17EDE4C4-8F7D-5145-9BB0-B7550473144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0C6CD6E-EEB3-464C-B1D0-5BBD63D998D3}"/>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must be fair to him. He is weeping.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He adores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what use is that? A queen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suspect to the Roman empire.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must part. You leave tomorrow. </a:t>
            </a:r>
          </a:p>
        </p:txBody>
      </p:sp>
      <p:pic>
        <p:nvPicPr>
          <p:cNvPr id="5" name="Picture 4" descr="A person with long hair and a mustache&#10;&#10;Description automatically generated">
            <a:extLst>
              <a:ext uri="{FF2B5EF4-FFF2-40B4-BE49-F238E27FC236}">
                <a16:creationId xmlns:a16="http://schemas.microsoft.com/office/drawing/2014/main" id="{9EBFB36B-A133-8203-2CEA-824D3272B0BB}"/>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name="Slide15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941E4-1DD9-4A42-969F-094FB438359D}"/>
              </a:ext>
            </a:extLst>
          </p:cNvPr>
          <p:cNvSpPr txBox="1">
            <a:spLocks noGrp="1"/>
          </p:cNvSpPr>
          <p:nvPr>
            <p:ph type="title"/>
          </p:nvPr>
        </p:nvSpPr>
        <p:spPr/>
        <p:txBody>
          <a:bodyPr/>
          <a:lstStyle/>
          <a:p>
            <a:pPr lvl="0"/>
            <a:r>
              <a:rPr lang="en-GB" sz="1700" dirty="0"/>
              <a:t>BÉRÉNICE</a:t>
            </a:r>
            <a:br>
              <a:rPr lang="en-GB" sz="1700" dirty="0"/>
            </a:br>
            <a:r>
              <a:rPr lang="en-GB" sz="1700" dirty="0"/>
              <a:t> Nous </a:t>
            </a:r>
            <a:r>
              <a:rPr lang="en-GB" sz="1700" dirty="0" err="1"/>
              <a:t>séparer</a:t>
            </a:r>
            <a:r>
              <a:rPr lang="en-GB" sz="1700" dirty="0"/>
              <a:t> ! </a:t>
            </a:r>
            <a:r>
              <a:rPr lang="en-GB" sz="1700" dirty="0" err="1"/>
              <a:t>Hélas</a:t>
            </a:r>
            <a:r>
              <a:rPr lang="en-GB" sz="1700" dirty="0"/>
              <a:t>, </a:t>
            </a:r>
            <a:r>
              <a:rPr lang="en-GB" sz="1700" dirty="0" err="1"/>
              <a:t>Phénice</a:t>
            </a:r>
            <a:r>
              <a:rPr lang="en-GB" sz="1700" dirty="0"/>
              <a:t> !   </a:t>
            </a:r>
            <a:br>
              <a:rPr lang="en-GB" sz="1700" dirty="0"/>
            </a:br>
            <a:r>
              <a:rPr lang="en-GB" sz="1700" dirty="0"/>
              <a:t> Après </a:t>
            </a:r>
            <a:r>
              <a:rPr lang="en-GB" sz="1700" dirty="0" err="1"/>
              <a:t>tant</a:t>
            </a:r>
            <a:r>
              <a:rPr lang="en-GB" sz="1700" dirty="0"/>
              <a:t> de </a:t>
            </a:r>
            <a:r>
              <a:rPr lang="en-GB" sz="1700" dirty="0" err="1"/>
              <a:t>serments</a:t>
            </a:r>
            <a:r>
              <a:rPr lang="en-GB" sz="1700" dirty="0"/>
              <a:t>, Titus </a:t>
            </a:r>
            <a:r>
              <a:rPr lang="en-GB" sz="1700" dirty="0" err="1"/>
              <a:t>m’abandonner</a:t>
            </a:r>
            <a:r>
              <a:rPr lang="en-GB" sz="1700" dirty="0"/>
              <a:t> !</a:t>
            </a:r>
            <a:br>
              <a:rPr lang="en-GB" sz="1700" dirty="0"/>
            </a:br>
            <a:r>
              <a:rPr lang="en-GB" sz="1700" dirty="0"/>
              <a:t> Titus qui me </a:t>
            </a:r>
            <a:r>
              <a:rPr lang="en-GB" sz="1700" dirty="0" err="1"/>
              <a:t>jurait</a:t>
            </a:r>
            <a:r>
              <a:rPr lang="en-GB" sz="1700" dirty="0"/>
              <a:t>… Non, je ne le </a:t>
            </a:r>
            <a:r>
              <a:rPr lang="en-GB" sz="1700" dirty="0" err="1"/>
              <a:t>puis</a:t>
            </a:r>
            <a:r>
              <a:rPr lang="en-GB" sz="1700" dirty="0"/>
              <a:t> </a:t>
            </a:r>
            <a:r>
              <a:rPr lang="en-GB" sz="1700" dirty="0" err="1"/>
              <a:t>croire</a:t>
            </a:r>
            <a:r>
              <a:rPr lang="en-GB" sz="1700" dirty="0"/>
              <a:t> :</a:t>
            </a:r>
            <a:br>
              <a:rPr lang="en-GB" sz="1700" dirty="0"/>
            </a:br>
            <a:r>
              <a:rPr lang="en-GB" sz="1700" dirty="0"/>
              <a:t> Il ne me </a:t>
            </a:r>
            <a:r>
              <a:rPr lang="en-GB" sz="1700" dirty="0" err="1"/>
              <a:t>quitte</a:t>
            </a:r>
            <a:r>
              <a:rPr lang="en-GB" sz="1700" dirty="0"/>
              <a:t> point, </a:t>
            </a:r>
            <a:r>
              <a:rPr lang="en-GB" sz="1700" dirty="0" err="1"/>
              <a:t>il</a:t>
            </a:r>
            <a:r>
              <a:rPr lang="en-GB" sz="1700" dirty="0"/>
              <a:t> y </a:t>
            </a:r>
            <a:r>
              <a:rPr lang="en-GB" sz="1700" dirty="0" err="1"/>
              <a:t>va</a:t>
            </a:r>
            <a:r>
              <a:rPr lang="en-GB" sz="1700" dirty="0"/>
              <a:t> de </a:t>
            </a:r>
            <a:r>
              <a:rPr lang="en-GB" sz="1700" dirty="0" err="1"/>
              <a:t>sa</a:t>
            </a:r>
            <a:r>
              <a:rPr lang="en-GB" sz="1700" dirty="0"/>
              <a:t> </a:t>
            </a:r>
            <a:r>
              <a:rPr lang="en-GB" sz="1700" dirty="0" err="1"/>
              <a:t>gloire</a:t>
            </a:r>
            <a:r>
              <a:rPr lang="en-GB" sz="1700" dirty="0"/>
              <a:t>.   </a:t>
            </a:r>
            <a:br>
              <a:rPr lang="en-GB" sz="1700" dirty="0"/>
            </a:br>
            <a:r>
              <a:rPr lang="en-GB" sz="1700" dirty="0"/>
              <a:t> Titus </a:t>
            </a:r>
            <a:r>
              <a:rPr lang="en-GB" sz="1700" dirty="0" err="1"/>
              <a:t>m’aime</a:t>
            </a:r>
            <a:r>
              <a:rPr lang="en-GB" sz="1700" dirty="0"/>
              <a:t>, Titus ne </a:t>
            </a:r>
            <a:r>
              <a:rPr lang="en-GB" sz="1700" dirty="0" err="1"/>
              <a:t>veut</a:t>
            </a:r>
            <a:r>
              <a:rPr lang="en-GB" sz="1700" dirty="0"/>
              <a:t> point que je </a:t>
            </a:r>
            <a:r>
              <a:rPr lang="en-GB" sz="1700" dirty="0" err="1"/>
              <a:t>meure</a:t>
            </a:r>
            <a:r>
              <a:rPr lang="en-GB" sz="1700" dirty="0"/>
              <a:t>.</a:t>
            </a:r>
            <a:br>
              <a:rPr lang="en-GB" sz="1700" dirty="0"/>
            </a:br>
            <a:r>
              <a:rPr lang="en-GB" sz="1700" dirty="0"/>
              <a:t> </a:t>
            </a:r>
            <a:r>
              <a:rPr lang="en-GB" sz="1700" dirty="0" err="1"/>
              <a:t>Allons</a:t>
            </a:r>
            <a:r>
              <a:rPr lang="en-GB" sz="1700" dirty="0"/>
              <a:t> le </a:t>
            </a:r>
            <a:r>
              <a:rPr lang="en-GB" sz="1700" dirty="0" err="1"/>
              <a:t>voir</a:t>
            </a:r>
            <a:r>
              <a:rPr lang="en-GB" sz="1700" dirty="0"/>
              <a:t> : je </a:t>
            </a:r>
            <a:r>
              <a:rPr lang="en-GB" sz="1700" dirty="0" err="1"/>
              <a:t>veux</a:t>
            </a:r>
            <a:r>
              <a:rPr lang="en-GB" sz="1700" dirty="0"/>
              <a:t> </a:t>
            </a:r>
            <a:r>
              <a:rPr lang="en-GB" sz="1700" dirty="0" err="1"/>
              <a:t>lui</a:t>
            </a:r>
            <a:r>
              <a:rPr lang="en-GB" sz="1700" dirty="0"/>
              <a:t> </a:t>
            </a:r>
            <a:r>
              <a:rPr lang="en-GB" sz="1700" dirty="0" err="1"/>
              <a:t>parler</a:t>
            </a:r>
            <a:r>
              <a:rPr lang="en-GB" sz="1700" dirty="0"/>
              <a:t> tout à </a:t>
            </a:r>
            <a:r>
              <a:rPr lang="en-GB" sz="1700" dirty="0" err="1"/>
              <a:t>l’heure</a:t>
            </a:r>
            <a:r>
              <a:rPr lang="en-GB" sz="1700" dirty="0"/>
              <a:t>,</a:t>
            </a:r>
            <a:br>
              <a:rPr lang="en-GB" sz="1700" dirty="0"/>
            </a:br>
            <a:r>
              <a:rPr lang="en-GB" sz="1700" dirty="0"/>
              <a:t> </a:t>
            </a:r>
            <a:r>
              <a:rPr lang="en-GB" sz="1700" dirty="0" err="1"/>
              <a:t>Allons</a:t>
            </a:r>
            <a:r>
              <a:rPr lang="en-GB" sz="1700" dirty="0"/>
              <a:t>.     </a:t>
            </a:r>
          </a:p>
        </p:txBody>
      </p:sp>
      <p:sp>
        <p:nvSpPr>
          <p:cNvPr id="3" name="Text Placeholder 2">
            <a:extLst>
              <a:ext uri="{FF2B5EF4-FFF2-40B4-BE49-F238E27FC236}">
                <a16:creationId xmlns:a16="http://schemas.microsoft.com/office/drawing/2014/main" id="{30A1692A-5BD9-E94D-AE23-65091D9FE16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AC7E0E9-5634-9E42-8591-637A3DA199BA}"/>
              </a:ext>
            </a:extLst>
          </p:cNvPr>
          <p:cNvSpPr/>
          <p:nvPr/>
        </p:nvSpPr>
        <p:spPr>
          <a:xfrm>
            <a:off x="0" y="0"/>
            <a:ext cx="4792136"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 must part! Alas, </a:t>
            </a:r>
            <a:r>
              <a:rPr lang="en-US" sz="1800" b="1" i="0" u="none" strike="noStrike" kern="1200" cap="none" spc="0" baseline="0" dirty="0" err="1">
                <a:solidFill>
                  <a:srgbClr val="000000"/>
                </a:solidFill>
                <a:uFillTx/>
                <a:latin typeface="Cambria" pitchFamily="18"/>
              </a:rPr>
              <a:t>Phenice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after all his promises, Titus is leaving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who swore to me - I don't believe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loves me, he does not want to kill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see him. I must speak to him at once.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Come. </a:t>
            </a:r>
          </a:p>
        </p:txBody>
      </p:sp>
      <p:pic>
        <p:nvPicPr>
          <p:cNvPr id="5" name="Picture 4" descr="A painting of a person in a blue dress&#10;&#10;Description automatically generated">
            <a:extLst>
              <a:ext uri="{FF2B5EF4-FFF2-40B4-BE49-F238E27FC236}">
                <a16:creationId xmlns:a16="http://schemas.microsoft.com/office/drawing/2014/main" id="{235359B7-1E91-638A-C5EF-C0B6E56A9C6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name="Slide15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EA204-4765-DD40-8327-DD3086B18DEF}"/>
              </a:ext>
            </a:extLst>
          </p:cNvPr>
          <p:cNvSpPr txBox="1">
            <a:spLocks noGrp="1"/>
          </p:cNvSpPr>
          <p:nvPr>
            <p:ph type="title"/>
          </p:nvPr>
        </p:nvSpPr>
        <p:spPr/>
        <p:txBody>
          <a:bodyPr/>
          <a:lstStyle/>
          <a:p>
            <a:pPr lvl="0"/>
            <a:r>
              <a:rPr lang="en-GB" dirty="0"/>
              <a:t>ANTIOCHUS</a:t>
            </a:r>
            <a:br>
              <a:rPr lang="en-GB" dirty="0"/>
            </a:br>
            <a:r>
              <a:rPr lang="en-GB" dirty="0"/>
              <a:t>               Quoi ? </a:t>
            </a:r>
            <a:r>
              <a:rPr lang="en-GB" dirty="0" err="1"/>
              <a:t>vous</a:t>
            </a:r>
            <a:r>
              <a:rPr lang="en-GB" dirty="0"/>
              <a:t> </a:t>
            </a:r>
            <a:r>
              <a:rPr lang="en-GB" dirty="0" err="1"/>
              <a:t>pourriez</a:t>
            </a:r>
            <a:r>
              <a:rPr lang="en-GB" dirty="0"/>
              <a:t> </a:t>
            </a:r>
            <a:r>
              <a:rPr lang="en-GB" dirty="0" err="1"/>
              <a:t>ici</a:t>
            </a:r>
            <a:r>
              <a:rPr lang="en-GB" dirty="0"/>
              <a:t> me </a:t>
            </a:r>
            <a:r>
              <a:rPr lang="en-GB" dirty="0" err="1"/>
              <a:t>regarder</a:t>
            </a:r>
            <a:r>
              <a:rPr lang="en-GB" dirty="0"/>
              <a:t>…</a:t>
            </a:r>
            <a:br>
              <a:rPr lang="en-GB" dirty="0"/>
            </a:br>
            <a:r>
              <a:rPr lang="en-GB" dirty="0"/>
              <a:t>BÉRÉNICE</a:t>
            </a:r>
            <a:br>
              <a:rPr lang="en-GB" dirty="0"/>
            </a:br>
            <a:r>
              <a:rPr lang="en-GB" dirty="0"/>
              <a:t> </a:t>
            </a:r>
            <a:r>
              <a:rPr lang="en-GB" dirty="0" err="1"/>
              <a:t>Vous</a:t>
            </a:r>
            <a:r>
              <a:rPr lang="en-GB" dirty="0"/>
              <a:t> le </a:t>
            </a:r>
            <a:r>
              <a:rPr lang="en-GB" dirty="0" err="1"/>
              <a:t>souhaitez</a:t>
            </a:r>
            <a:r>
              <a:rPr lang="en-GB" dirty="0"/>
              <a:t> trop pour me persuader.</a:t>
            </a:r>
            <a:br>
              <a:rPr lang="en-GB" dirty="0"/>
            </a:br>
            <a:r>
              <a:rPr lang="en-GB" dirty="0"/>
              <a:t> Non, je ne </a:t>
            </a:r>
            <a:r>
              <a:rPr lang="en-GB" dirty="0" err="1"/>
              <a:t>vous</a:t>
            </a:r>
            <a:r>
              <a:rPr lang="en-GB" dirty="0"/>
              <a:t> </a:t>
            </a:r>
            <a:r>
              <a:rPr lang="en-GB" dirty="0" err="1"/>
              <a:t>crois</a:t>
            </a:r>
            <a:r>
              <a:rPr lang="en-GB" dirty="0"/>
              <a:t> point. </a:t>
            </a:r>
            <a:r>
              <a:rPr lang="en-GB" dirty="0" err="1"/>
              <a:t>Mais</a:t>
            </a:r>
            <a:r>
              <a:rPr lang="en-GB" dirty="0"/>
              <a:t> quoi </a:t>
            </a:r>
            <a:r>
              <a:rPr lang="en-GB" dirty="0" err="1"/>
              <a:t>qu’il</a:t>
            </a:r>
            <a:r>
              <a:rPr lang="en-GB" dirty="0"/>
              <a:t> en </a:t>
            </a:r>
            <a:r>
              <a:rPr lang="en-GB" dirty="0" err="1"/>
              <a:t>puisse</a:t>
            </a:r>
            <a:r>
              <a:rPr lang="en-GB" dirty="0"/>
              <a:t> </a:t>
            </a:r>
            <a:r>
              <a:rPr lang="en-GB" dirty="0" err="1"/>
              <a:t>être</a:t>
            </a:r>
            <a:r>
              <a:rPr lang="en-GB" dirty="0"/>
              <a:t>,</a:t>
            </a:r>
            <a:br>
              <a:rPr lang="en-GB" dirty="0"/>
            </a:br>
            <a:r>
              <a:rPr lang="en-GB" dirty="0"/>
              <a:t> Pour </a:t>
            </a:r>
            <a:r>
              <a:rPr lang="en-GB" dirty="0" err="1"/>
              <a:t>jamais</a:t>
            </a:r>
            <a:r>
              <a:rPr lang="en-GB" dirty="0"/>
              <a:t> à </a:t>
            </a:r>
            <a:r>
              <a:rPr lang="en-GB" dirty="0" err="1"/>
              <a:t>mes</a:t>
            </a:r>
            <a:r>
              <a:rPr lang="en-GB" dirty="0"/>
              <a:t> </a:t>
            </a:r>
            <a:r>
              <a:rPr lang="en-GB" dirty="0" err="1"/>
              <a:t>yeux</a:t>
            </a:r>
            <a:r>
              <a:rPr lang="en-GB" dirty="0"/>
              <a:t> </a:t>
            </a:r>
            <a:r>
              <a:rPr lang="en-GB" dirty="0" err="1"/>
              <a:t>gardez-vous</a:t>
            </a:r>
            <a:r>
              <a:rPr lang="en-GB" dirty="0"/>
              <a:t> de </a:t>
            </a:r>
            <a:r>
              <a:rPr lang="en-GB" dirty="0" err="1"/>
              <a:t>paraître</a:t>
            </a:r>
            <a:r>
              <a:rPr lang="en-GB" dirty="0"/>
              <a:t>.     </a:t>
            </a:r>
          </a:p>
        </p:txBody>
      </p:sp>
      <p:sp>
        <p:nvSpPr>
          <p:cNvPr id="3" name="Text Placeholder 2">
            <a:extLst>
              <a:ext uri="{FF2B5EF4-FFF2-40B4-BE49-F238E27FC236}">
                <a16:creationId xmlns:a16="http://schemas.microsoft.com/office/drawing/2014/main" id="{E673F3D6-764E-954E-AE61-8300EE4285C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48E57F9-A262-3E4F-A016-100DB9EB1287}"/>
              </a:ext>
            </a:extLst>
          </p:cNvPr>
          <p:cNvSpPr/>
          <p:nvPr/>
        </p:nvSpPr>
        <p:spPr>
          <a:xfrm>
            <a:off x="0" y="0"/>
            <a:ext cx="4777946"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You can look at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want it too much for me to believe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I don’t believe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whatever the truth,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never let me see you again. </a:t>
            </a:r>
          </a:p>
        </p:txBody>
      </p:sp>
      <p:pic>
        <p:nvPicPr>
          <p:cNvPr id="5" name="Picture 4" descr="A painting of a person in a blue dress&#10;&#10;Description automatically generated">
            <a:extLst>
              <a:ext uri="{FF2B5EF4-FFF2-40B4-BE49-F238E27FC236}">
                <a16:creationId xmlns:a16="http://schemas.microsoft.com/office/drawing/2014/main" id="{42EF2E1B-2D15-D9ED-987F-FE0E4CF56263}"/>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name="Slide15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E17E6-8EB7-0243-96D2-324B19B85AD5}"/>
              </a:ext>
            </a:extLst>
          </p:cNvPr>
          <p:cNvSpPr txBox="1">
            <a:spLocks noGrp="1"/>
          </p:cNvSpPr>
          <p:nvPr>
            <p:ph type="title"/>
          </p:nvPr>
        </p:nvSpPr>
        <p:spPr/>
        <p:txBody>
          <a:bodyPr/>
          <a:lstStyle/>
          <a:p>
            <a:pPr lvl="0"/>
            <a:br>
              <a:rPr lang="en-GB" dirty="0"/>
            </a:br>
            <a:r>
              <a:rPr lang="en-GB" dirty="0"/>
              <a:t> Ne </a:t>
            </a:r>
            <a:r>
              <a:rPr lang="en-GB" dirty="0" err="1"/>
              <a:t>m’abandonne</a:t>
            </a:r>
            <a:r>
              <a:rPr lang="en-GB" dirty="0"/>
              <a:t> pas dans </a:t>
            </a:r>
            <a:r>
              <a:rPr lang="en-GB" dirty="0" err="1"/>
              <a:t>l’état</a:t>
            </a:r>
            <a:r>
              <a:rPr lang="en-GB" dirty="0"/>
              <a:t> </a:t>
            </a:r>
            <a:r>
              <a:rPr lang="en-GB" dirty="0" err="1"/>
              <a:t>où</a:t>
            </a:r>
            <a:r>
              <a:rPr lang="en-GB" dirty="0"/>
              <a:t> je suis.</a:t>
            </a:r>
            <a:br>
              <a:rPr lang="en-GB" dirty="0"/>
            </a:br>
            <a:r>
              <a:rPr lang="en-GB" dirty="0"/>
              <a:t> Hélas ! pour me </a:t>
            </a:r>
            <a:r>
              <a:rPr lang="en-GB" dirty="0" err="1"/>
              <a:t>tromper</a:t>
            </a:r>
            <a:r>
              <a:rPr lang="en-GB" dirty="0"/>
              <a:t> je </a:t>
            </a:r>
            <a:r>
              <a:rPr lang="en-GB" dirty="0" err="1"/>
              <a:t>fais</a:t>
            </a:r>
            <a:r>
              <a:rPr lang="en-GB" dirty="0"/>
              <a:t> </a:t>
            </a:r>
            <a:r>
              <a:rPr lang="en-GB" dirty="0" err="1"/>
              <a:t>ce</a:t>
            </a:r>
            <a:r>
              <a:rPr lang="en-GB" dirty="0"/>
              <a:t> que je </a:t>
            </a:r>
            <a:r>
              <a:rPr lang="en-GB" dirty="0" err="1"/>
              <a:t>puis</a:t>
            </a:r>
            <a:r>
              <a:rPr lang="en-GB" dirty="0"/>
              <a:t>.    </a:t>
            </a:r>
          </a:p>
        </p:txBody>
      </p:sp>
      <p:sp>
        <p:nvSpPr>
          <p:cNvPr id="3" name="Text Placeholder 2">
            <a:extLst>
              <a:ext uri="{FF2B5EF4-FFF2-40B4-BE49-F238E27FC236}">
                <a16:creationId xmlns:a16="http://schemas.microsoft.com/office/drawing/2014/main" id="{3DF709B5-D05C-A748-B2ED-73DD7131EC3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9EA64D5-5682-644E-AC93-0BD81E92E419}"/>
              </a:ext>
            </a:extLst>
          </p:cNvPr>
          <p:cNvSpPr/>
          <p:nvPr/>
        </p:nvSpPr>
        <p:spPr>
          <a:xfrm>
            <a:off x="0" y="0"/>
            <a:ext cx="4572000" cy="84484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Don’t leave me in the state I am 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Alas, I am doing my best to deceive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myself. </a:t>
            </a:r>
          </a:p>
        </p:txBody>
      </p:sp>
      <p:pic>
        <p:nvPicPr>
          <p:cNvPr id="5" name="Picture 4" descr="A painting of a person in a blue dress&#10;&#10;Description automatically generated">
            <a:extLst>
              <a:ext uri="{FF2B5EF4-FFF2-40B4-BE49-F238E27FC236}">
                <a16:creationId xmlns:a16="http://schemas.microsoft.com/office/drawing/2014/main" id="{B75CC655-87B7-B2C4-E880-5D09EF9C980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name="Slide15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E1427-8BA2-7B45-B129-1E22BADD78CA}"/>
              </a:ext>
            </a:extLst>
          </p:cNvPr>
          <p:cNvSpPr txBox="1">
            <a:spLocks noGrp="1"/>
          </p:cNvSpPr>
          <p:nvPr>
            <p:ph type="title"/>
          </p:nvPr>
        </p:nvSpPr>
        <p:spPr/>
        <p:txBody>
          <a:bodyPr/>
          <a:lstStyle/>
          <a:p>
            <a:pPr lvl="0"/>
            <a:r>
              <a:rPr lang="en-GB" sz="1700" dirty="0"/>
              <a:t>ANTIOCHUS</a:t>
            </a:r>
            <a:br>
              <a:rPr lang="en-GB" sz="1700" dirty="0"/>
            </a:br>
            <a:r>
              <a:rPr lang="en-GB" sz="1700" dirty="0"/>
              <a:t> Ne me </a:t>
            </a:r>
            <a:r>
              <a:rPr lang="en-GB" sz="1700" dirty="0" err="1"/>
              <a:t>trompé</a:t>
            </a:r>
            <a:r>
              <a:rPr lang="en-GB" sz="1700" dirty="0"/>
              <a:t>-je point ? </a:t>
            </a:r>
            <a:r>
              <a:rPr lang="en-GB" sz="1700" dirty="0" err="1"/>
              <a:t>L’ai</a:t>
            </a:r>
            <a:r>
              <a:rPr lang="en-GB" sz="1700" dirty="0"/>
              <a:t>-je </a:t>
            </a:r>
            <a:r>
              <a:rPr lang="en-GB" sz="1700" dirty="0" err="1"/>
              <a:t>bien</a:t>
            </a:r>
            <a:r>
              <a:rPr lang="en-GB" sz="1700" dirty="0"/>
              <a:t> </a:t>
            </a:r>
            <a:r>
              <a:rPr lang="en-GB" sz="1700" dirty="0" err="1"/>
              <a:t>entendue</a:t>
            </a:r>
            <a:r>
              <a:rPr lang="en-GB" sz="1700" dirty="0"/>
              <a:t> ?</a:t>
            </a:r>
            <a:br>
              <a:rPr lang="en-GB" sz="1700" dirty="0"/>
            </a:br>
            <a:r>
              <a:rPr lang="en-GB" sz="1700" dirty="0"/>
              <a:t> Que je me </a:t>
            </a:r>
            <a:r>
              <a:rPr lang="en-GB" sz="1700" dirty="0" err="1"/>
              <a:t>garde</a:t>
            </a:r>
            <a:r>
              <a:rPr lang="en-GB" sz="1700" dirty="0"/>
              <a:t>, </a:t>
            </a:r>
            <a:r>
              <a:rPr lang="en-GB" sz="1700" dirty="0" err="1"/>
              <a:t>moi</a:t>
            </a:r>
            <a:r>
              <a:rPr lang="en-GB" sz="1700" dirty="0"/>
              <a:t>, de </a:t>
            </a:r>
            <a:r>
              <a:rPr lang="en-GB" sz="1700" dirty="0" err="1"/>
              <a:t>paraître</a:t>
            </a:r>
            <a:r>
              <a:rPr lang="en-GB" sz="1700" dirty="0"/>
              <a:t> à </a:t>
            </a:r>
            <a:r>
              <a:rPr lang="en-GB" sz="1700" dirty="0" err="1"/>
              <a:t>sa</a:t>
            </a:r>
            <a:r>
              <a:rPr lang="en-GB" sz="1700" dirty="0"/>
              <a:t> </a:t>
            </a:r>
            <a:r>
              <a:rPr lang="en-GB" sz="1700" dirty="0" err="1"/>
              <a:t>vue</a:t>
            </a:r>
            <a:r>
              <a:rPr lang="en-GB" sz="1700" dirty="0"/>
              <a:t> ?</a:t>
            </a:r>
            <a:br>
              <a:rPr lang="en-GB" sz="1700" dirty="0"/>
            </a:br>
            <a:r>
              <a:rPr lang="en-GB" sz="1700" dirty="0"/>
              <a:t> Je </a:t>
            </a:r>
            <a:r>
              <a:rPr lang="en-GB" sz="1700" dirty="0" err="1"/>
              <a:t>m’en</a:t>
            </a:r>
            <a:r>
              <a:rPr lang="en-GB" sz="1700" dirty="0"/>
              <a:t> </a:t>
            </a:r>
            <a:r>
              <a:rPr lang="en-GB" sz="1700" dirty="0" err="1"/>
              <a:t>garderai</a:t>
            </a:r>
            <a:r>
              <a:rPr lang="en-GB" sz="1700" dirty="0"/>
              <a:t> </a:t>
            </a:r>
            <a:r>
              <a:rPr lang="en-GB" sz="1700" dirty="0" err="1"/>
              <a:t>bien</a:t>
            </a:r>
            <a:r>
              <a:rPr lang="en-GB" sz="1700" dirty="0"/>
              <a:t>.     </a:t>
            </a:r>
            <a:br>
              <a:rPr lang="en-GB" sz="1700" dirty="0"/>
            </a:br>
            <a:r>
              <a:rPr lang="en-GB" sz="1700" dirty="0"/>
              <a:t> </a:t>
            </a:r>
            <a:r>
              <a:rPr lang="en-GB" sz="1700" dirty="0" err="1"/>
              <a:t>Tu</a:t>
            </a:r>
            <a:r>
              <a:rPr lang="en-GB" sz="1700" dirty="0"/>
              <a:t> me </a:t>
            </a:r>
            <a:r>
              <a:rPr lang="en-GB" sz="1700" dirty="0" err="1"/>
              <a:t>voyais</a:t>
            </a:r>
            <a:r>
              <a:rPr lang="en-GB" sz="1700" dirty="0"/>
              <a:t> </a:t>
            </a:r>
            <a:r>
              <a:rPr lang="en-GB" sz="1700" dirty="0" err="1"/>
              <a:t>tantôt</a:t>
            </a:r>
            <a:r>
              <a:rPr lang="en-GB" sz="1700" dirty="0"/>
              <a:t> </a:t>
            </a:r>
            <a:r>
              <a:rPr lang="en-GB" sz="1700" dirty="0" err="1"/>
              <a:t>inquiet</a:t>
            </a:r>
            <a:r>
              <a:rPr lang="en-GB" sz="1700" dirty="0"/>
              <a:t>, </a:t>
            </a:r>
            <a:r>
              <a:rPr lang="en-GB" sz="1700" dirty="0" err="1"/>
              <a:t>égaré</a:t>
            </a:r>
            <a:r>
              <a:rPr lang="en-GB" sz="1700" dirty="0"/>
              <a:t> :</a:t>
            </a:r>
            <a:br>
              <a:rPr lang="en-GB" sz="1700" dirty="0"/>
            </a:br>
            <a:r>
              <a:rPr lang="en-GB" sz="1700" dirty="0"/>
              <a:t> Je </a:t>
            </a:r>
            <a:r>
              <a:rPr lang="en-GB" sz="1700" dirty="0" err="1"/>
              <a:t>partais</a:t>
            </a:r>
            <a:r>
              <a:rPr lang="en-GB" sz="1700" dirty="0"/>
              <a:t> </a:t>
            </a:r>
            <a:r>
              <a:rPr lang="en-GB" sz="1700" dirty="0" err="1"/>
              <a:t>amoureux</a:t>
            </a:r>
            <a:r>
              <a:rPr lang="en-GB" sz="1700" dirty="0"/>
              <a:t>, </a:t>
            </a:r>
            <a:r>
              <a:rPr lang="en-GB" sz="1700" dirty="0" err="1"/>
              <a:t>jaloux</a:t>
            </a:r>
            <a:r>
              <a:rPr lang="en-GB" sz="1700" dirty="0"/>
              <a:t>, </a:t>
            </a:r>
            <a:r>
              <a:rPr lang="en-GB" sz="1700" dirty="0" err="1"/>
              <a:t>désespéré</a:t>
            </a:r>
            <a:r>
              <a:rPr lang="en-GB" sz="1700" dirty="0"/>
              <a:t>,</a:t>
            </a:r>
            <a:br>
              <a:rPr lang="en-GB" sz="1700" dirty="0"/>
            </a:br>
            <a:r>
              <a:rPr lang="en-GB" sz="1700" dirty="0"/>
              <a:t> Et </a:t>
            </a:r>
            <a:r>
              <a:rPr lang="en-GB" sz="1700" dirty="0" err="1"/>
              <a:t>maintenant</a:t>
            </a:r>
            <a:r>
              <a:rPr lang="en-GB" sz="1700" dirty="0"/>
              <a:t>, </a:t>
            </a:r>
            <a:r>
              <a:rPr lang="en-GB" sz="1700" dirty="0" err="1"/>
              <a:t>Arsace</a:t>
            </a:r>
            <a:r>
              <a:rPr lang="en-GB" sz="1700" dirty="0"/>
              <a:t>, après </a:t>
            </a:r>
            <a:r>
              <a:rPr lang="en-GB" sz="1700" dirty="0" err="1"/>
              <a:t>cette</a:t>
            </a:r>
            <a:r>
              <a:rPr lang="en-GB" sz="1700" dirty="0"/>
              <a:t> </a:t>
            </a:r>
            <a:r>
              <a:rPr lang="en-GB" sz="1700" dirty="0" err="1"/>
              <a:t>défense</a:t>
            </a:r>
            <a:r>
              <a:rPr lang="en-GB" sz="1700" dirty="0"/>
              <a:t>,</a:t>
            </a:r>
            <a:br>
              <a:rPr lang="en-GB" sz="1700" dirty="0"/>
            </a:br>
            <a:r>
              <a:rPr lang="en-GB" sz="1700" dirty="0"/>
              <a:t> Je </a:t>
            </a:r>
            <a:r>
              <a:rPr lang="en-GB" sz="1700" dirty="0" err="1"/>
              <a:t>partirai</a:t>
            </a:r>
            <a:r>
              <a:rPr lang="en-GB" sz="1700" dirty="0"/>
              <a:t> </a:t>
            </a:r>
            <a:r>
              <a:rPr lang="en-GB" sz="1700" dirty="0" err="1"/>
              <a:t>peut-être</a:t>
            </a:r>
            <a:r>
              <a:rPr lang="en-GB" sz="1700" dirty="0"/>
              <a:t> avec </a:t>
            </a:r>
            <a:r>
              <a:rPr lang="en-GB" sz="1700" dirty="0" err="1"/>
              <a:t>indifférence</a:t>
            </a:r>
            <a:r>
              <a:rPr lang="en-GB" sz="1700" dirty="0"/>
              <a:t>.       </a:t>
            </a:r>
          </a:p>
        </p:txBody>
      </p:sp>
      <p:sp>
        <p:nvSpPr>
          <p:cNvPr id="3" name="Text Placeholder 2">
            <a:extLst>
              <a:ext uri="{FF2B5EF4-FFF2-40B4-BE49-F238E27FC236}">
                <a16:creationId xmlns:a16="http://schemas.microsoft.com/office/drawing/2014/main" id="{64499120-9382-1848-AEE9-B8BF529841D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D34B620-1909-5548-95EF-B6912789E0FF}"/>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Did I hear her right? Not see her again?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certainly won’t.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Just now you saw me anxious, lost: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was leaving in love, jealous, desperate.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now, </a:t>
            </a:r>
            <a:r>
              <a:rPr lang="en-US" sz="1800" b="1" i="0" u="none" strike="noStrike" kern="1200" cap="none" spc="0" baseline="0" dirty="0" err="1">
                <a:solidFill>
                  <a:srgbClr val="000000"/>
                </a:solidFill>
                <a:uFillTx/>
                <a:latin typeface="Cambria" pitchFamily="18"/>
              </a:rPr>
              <a:t>Arsace</a:t>
            </a:r>
            <a:r>
              <a:rPr lang="en-US" sz="1800" b="1" i="0" u="none" strike="noStrike" kern="1200" cap="none" spc="0" baseline="0" dirty="0">
                <a:solidFill>
                  <a:srgbClr val="000000"/>
                </a:solidFill>
                <a:uFillTx/>
                <a:latin typeface="Cambria" pitchFamily="18"/>
              </a:rPr>
              <a:t>, after that command,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perhaps I shan't mind leaving! </a:t>
            </a:r>
          </a:p>
        </p:txBody>
      </p:sp>
      <p:pic>
        <p:nvPicPr>
          <p:cNvPr id="5" name="Picture 4" descr="A person with long hair and a mustache&#10;&#10;Description automatically generated">
            <a:extLst>
              <a:ext uri="{FF2B5EF4-FFF2-40B4-BE49-F238E27FC236}">
                <a16:creationId xmlns:a16="http://schemas.microsoft.com/office/drawing/2014/main" id="{D56D2B85-3574-E5B8-3904-86358763E6F3}"/>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name="Slide15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D8ED7-0642-8941-889C-4B4FD0D599DB}"/>
              </a:ext>
            </a:extLst>
          </p:cNvPr>
          <p:cNvSpPr txBox="1">
            <a:spLocks noGrp="1"/>
          </p:cNvSpPr>
          <p:nvPr>
            <p:ph type="title"/>
          </p:nvPr>
        </p:nvSpPr>
        <p:spPr/>
        <p:txBody>
          <a:bodyPr/>
          <a:lstStyle/>
          <a:p>
            <a:pPr lvl="0"/>
            <a:r>
              <a:rPr lang="en-GB" dirty="0"/>
              <a:t>ARSACE</a:t>
            </a:r>
            <a:br>
              <a:rPr lang="en-GB" dirty="0"/>
            </a:br>
            <a:r>
              <a:rPr lang="en-GB" dirty="0"/>
              <a:t> </a:t>
            </a:r>
            <a:r>
              <a:rPr lang="en-GB" dirty="0" err="1"/>
              <a:t>Moins</a:t>
            </a:r>
            <a:r>
              <a:rPr lang="en-GB" dirty="0"/>
              <a:t> que </a:t>
            </a:r>
            <a:r>
              <a:rPr lang="en-GB" dirty="0" err="1"/>
              <a:t>jamais</a:t>
            </a:r>
            <a:r>
              <a:rPr lang="en-GB" dirty="0"/>
              <a:t>, </a:t>
            </a:r>
            <a:r>
              <a:rPr lang="en-GB" dirty="0" err="1"/>
              <a:t>Seigneur</a:t>
            </a:r>
            <a:r>
              <a:rPr lang="en-GB" dirty="0"/>
              <a:t>, </a:t>
            </a:r>
            <a:r>
              <a:rPr lang="en-GB" dirty="0" err="1"/>
              <a:t>il</a:t>
            </a:r>
            <a:r>
              <a:rPr lang="en-GB" dirty="0"/>
              <a:t> </a:t>
            </a:r>
            <a:r>
              <a:rPr lang="en-GB" dirty="0" err="1"/>
              <a:t>faut</a:t>
            </a:r>
            <a:r>
              <a:rPr lang="en-GB" dirty="0"/>
              <a:t> </a:t>
            </a:r>
            <a:r>
              <a:rPr lang="en-GB" dirty="0" err="1"/>
              <a:t>vous</a:t>
            </a:r>
            <a:r>
              <a:rPr lang="en-GB" dirty="0"/>
              <a:t> </a:t>
            </a:r>
            <a:r>
              <a:rPr lang="en-GB" dirty="0" err="1"/>
              <a:t>éloigner</a:t>
            </a:r>
            <a:r>
              <a:rPr lang="en-GB" dirty="0"/>
              <a:t>.   </a:t>
            </a:r>
            <a:br>
              <a:rPr lang="en-GB" dirty="0"/>
            </a:br>
            <a:r>
              <a:rPr lang="en-GB" dirty="0"/>
              <a:t> Laissez à </a:t>
            </a:r>
            <a:r>
              <a:rPr lang="en-GB" dirty="0" err="1"/>
              <a:t>ce</a:t>
            </a:r>
            <a:r>
              <a:rPr lang="en-GB" dirty="0"/>
              <a:t> torrent le temps de </a:t>
            </a:r>
            <a:r>
              <a:rPr lang="en-GB" dirty="0" err="1"/>
              <a:t>s’écouler</a:t>
            </a:r>
            <a:r>
              <a:rPr lang="en-GB" dirty="0"/>
              <a:t> ;</a:t>
            </a:r>
            <a:br>
              <a:rPr lang="en-GB" dirty="0"/>
            </a:br>
            <a:r>
              <a:rPr lang="en-GB" dirty="0"/>
              <a:t> </a:t>
            </a:r>
            <a:r>
              <a:rPr lang="en-GB" dirty="0" err="1"/>
              <a:t>Dans</a:t>
            </a:r>
            <a:r>
              <a:rPr lang="en-GB" dirty="0"/>
              <a:t> </a:t>
            </a:r>
            <a:r>
              <a:rPr lang="en-GB" dirty="0" err="1"/>
              <a:t>huit</a:t>
            </a:r>
            <a:r>
              <a:rPr lang="en-GB" dirty="0"/>
              <a:t> </a:t>
            </a:r>
            <a:r>
              <a:rPr lang="en-GB" dirty="0" err="1"/>
              <a:t>jours</a:t>
            </a:r>
            <a:r>
              <a:rPr lang="en-GB" dirty="0"/>
              <a:t>, </a:t>
            </a:r>
            <a:r>
              <a:rPr lang="en-GB" dirty="0" err="1"/>
              <a:t>dans</a:t>
            </a:r>
            <a:r>
              <a:rPr lang="en-GB" dirty="0"/>
              <a:t> un </a:t>
            </a:r>
            <a:r>
              <a:rPr lang="en-GB" dirty="0" err="1"/>
              <a:t>mois</a:t>
            </a:r>
            <a:r>
              <a:rPr lang="en-GB" dirty="0"/>
              <a:t>, </a:t>
            </a:r>
            <a:r>
              <a:rPr lang="en-GB" dirty="0" err="1"/>
              <a:t>n’importe</a:t>
            </a:r>
            <a:r>
              <a:rPr lang="en-GB" dirty="0"/>
              <a:t>, </a:t>
            </a:r>
            <a:r>
              <a:rPr lang="en-GB" dirty="0" err="1"/>
              <a:t>il</a:t>
            </a:r>
            <a:r>
              <a:rPr lang="en-GB" dirty="0"/>
              <a:t> </a:t>
            </a:r>
            <a:r>
              <a:rPr lang="en-GB" dirty="0" err="1"/>
              <a:t>faut</a:t>
            </a:r>
            <a:r>
              <a:rPr lang="en-GB" dirty="0"/>
              <a:t> </a:t>
            </a:r>
            <a:r>
              <a:rPr lang="en-GB" dirty="0" err="1"/>
              <a:t>qu’il</a:t>
            </a:r>
            <a:r>
              <a:rPr lang="en-GB" dirty="0"/>
              <a:t> </a:t>
            </a:r>
            <a:r>
              <a:rPr lang="en-GB" dirty="0" err="1"/>
              <a:t>passe</a:t>
            </a:r>
            <a:r>
              <a:rPr lang="en-GB" dirty="0"/>
              <a:t>.</a:t>
            </a:r>
            <a:br>
              <a:rPr lang="en-GB" dirty="0"/>
            </a:br>
            <a:r>
              <a:rPr lang="en-GB" dirty="0"/>
              <a:t> </a:t>
            </a:r>
            <a:r>
              <a:rPr lang="en-GB" dirty="0" err="1"/>
              <a:t>Demeurez</a:t>
            </a:r>
            <a:r>
              <a:rPr lang="en-GB" dirty="0"/>
              <a:t> </a:t>
            </a:r>
            <a:r>
              <a:rPr lang="en-GB" dirty="0" err="1"/>
              <a:t>seulement</a:t>
            </a:r>
            <a:r>
              <a:rPr lang="en-GB" dirty="0"/>
              <a:t>.    </a:t>
            </a:r>
          </a:p>
        </p:txBody>
      </p:sp>
      <p:sp>
        <p:nvSpPr>
          <p:cNvPr id="3" name="Text Placeholder 2">
            <a:extLst>
              <a:ext uri="{FF2B5EF4-FFF2-40B4-BE49-F238E27FC236}">
                <a16:creationId xmlns:a16="http://schemas.microsoft.com/office/drawing/2014/main" id="{0FA92106-A328-4B4B-B1D1-E259C8F2A50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250DF5E-9301-B84F-BD9B-F27B998D33E6}"/>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It’s all the more important that you stay.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 this torrent subside. It will do that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 a week, a month, who knows?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Just stay here! </a:t>
            </a:r>
          </a:p>
        </p:txBody>
      </p:sp>
      <p:pic>
        <p:nvPicPr>
          <p:cNvPr id="5" name="Picture 4" descr="A portrait of a person&#10;&#10;Description automatically generated">
            <a:extLst>
              <a:ext uri="{FF2B5EF4-FFF2-40B4-BE49-F238E27FC236}">
                <a16:creationId xmlns:a16="http://schemas.microsoft.com/office/drawing/2014/main" id="{71B63988-5994-2975-F7FA-D3021E7B7976}"/>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4D475-F43E-DF40-A5DD-148D8455C743}"/>
              </a:ext>
            </a:extLst>
          </p:cNvPr>
          <p:cNvSpPr txBox="1">
            <a:spLocks noGrp="1"/>
          </p:cNvSpPr>
          <p:nvPr>
            <p:ph type="title"/>
          </p:nvPr>
        </p:nvSpPr>
        <p:spPr/>
        <p:txBody>
          <a:bodyPr/>
          <a:lstStyle/>
          <a:p>
            <a:pPr lvl="0"/>
            <a:r>
              <a:rPr lang="en-GB" dirty="0"/>
              <a:t>ANTIOCHUS</a:t>
            </a:r>
            <a:br>
              <a:rPr lang="en-GB" dirty="0"/>
            </a:br>
            <a:r>
              <a:rPr lang="en-GB" dirty="0"/>
              <a:t> </a:t>
            </a:r>
            <a:r>
              <a:rPr lang="en-GB" dirty="0" err="1"/>
              <a:t>Va</a:t>
            </a:r>
            <a:r>
              <a:rPr lang="en-GB" dirty="0"/>
              <a:t>, dis-je ; et sans </a:t>
            </a:r>
            <a:r>
              <a:rPr lang="en-GB" dirty="0" err="1"/>
              <a:t>vouloir</a:t>
            </a:r>
            <a:r>
              <a:rPr lang="en-GB" dirty="0"/>
              <a:t> </a:t>
            </a:r>
            <a:r>
              <a:rPr lang="en-GB" dirty="0" err="1"/>
              <a:t>te</a:t>
            </a:r>
            <a:r>
              <a:rPr lang="en-GB" dirty="0"/>
              <a:t> charger </a:t>
            </a:r>
            <a:r>
              <a:rPr lang="en-GB" dirty="0" err="1"/>
              <a:t>d’autres</a:t>
            </a:r>
            <a:r>
              <a:rPr lang="en-GB" dirty="0"/>
              <a:t> </a:t>
            </a:r>
            <a:r>
              <a:rPr lang="en-GB" dirty="0" err="1"/>
              <a:t>soins</a:t>
            </a:r>
            <a:r>
              <a:rPr lang="en-GB" dirty="0"/>
              <a:t>,</a:t>
            </a:r>
            <a:br>
              <a:rPr lang="en-GB" dirty="0"/>
            </a:br>
            <a:r>
              <a:rPr lang="en-GB" dirty="0"/>
              <a:t> </a:t>
            </a:r>
            <a:r>
              <a:rPr lang="en-GB" dirty="0" err="1"/>
              <a:t>Vois</a:t>
            </a:r>
            <a:r>
              <a:rPr lang="en-GB" dirty="0"/>
              <a:t> </a:t>
            </a:r>
            <a:r>
              <a:rPr lang="en-GB" dirty="0" err="1"/>
              <a:t>si</a:t>
            </a:r>
            <a:r>
              <a:rPr lang="en-GB" dirty="0"/>
              <a:t> je </a:t>
            </a:r>
            <a:r>
              <a:rPr lang="en-GB" dirty="0" err="1"/>
              <a:t>puis</a:t>
            </a:r>
            <a:r>
              <a:rPr lang="en-GB" dirty="0"/>
              <a:t> </a:t>
            </a:r>
            <a:r>
              <a:rPr lang="en-GB" dirty="0" err="1"/>
              <a:t>bientôt</a:t>
            </a:r>
            <a:r>
              <a:rPr lang="en-GB" dirty="0"/>
              <a:t> </a:t>
            </a:r>
            <a:r>
              <a:rPr lang="en-GB" dirty="0" err="1"/>
              <a:t>lui</a:t>
            </a:r>
            <a:r>
              <a:rPr lang="en-GB" dirty="0"/>
              <a:t> </a:t>
            </a:r>
            <a:r>
              <a:rPr lang="en-GB" dirty="0" err="1"/>
              <a:t>parler</a:t>
            </a:r>
            <a:r>
              <a:rPr lang="en-GB" dirty="0"/>
              <a:t> sans </a:t>
            </a:r>
            <a:r>
              <a:rPr lang="en-GB" dirty="0" err="1"/>
              <a:t>témoins</a:t>
            </a:r>
            <a:r>
              <a:rPr lang="en-GB" dirty="0"/>
              <a:t>.     </a:t>
            </a:r>
          </a:p>
        </p:txBody>
      </p:sp>
      <p:sp>
        <p:nvSpPr>
          <p:cNvPr id="3" name="Text Placeholder 2">
            <a:extLst>
              <a:ext uri="{FF2B5EF4-FFF2-40B4-BE49-F238E27FC236}">
                <a16:creationId xmlns:a16="http://schemas.microsoft.com/office/drawing/2014/main" id="{9276E39D-AF34-6843-94EE-D72B3EF1442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6C7F554-A2A8-7A4B-8330-1F6F7D428C26}"/>
              </a:ext>
            </a:extLst>
          </p:cNvPr>
          <p:cNvSpPr/>
          <p:nvPr/>
        </p:nvSpPr>
        <p:spPr>
          <a:xfrm>
            <a:off x="0" y="0"/>
            <a:ext cx="457200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said, go in. And simply ask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I may speak to her alone. </a:t>
            </a:r>
          </a:p>
        </p:txBody>
      </p:sp>
      <p:pic>
        <p:nvPicPr>
          <p:cNvPr id="5" name="Picture 4" descr="A person with long hair and a mustache&#10;&#10;Description automatically generated">
            <a:extLst>
              <a:ext uri="{FF2B5EF4-FFF2-40B4-BE49-F238E27FC236}">
                <a16:creationId xmlns:a16="http://schemas.microsoft.com/office/drawing/2014/main" id="{C6C870DF-4EF7-479D-2581-AC1EACCA226F}"/>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name="Slide15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B663A-7653-E34C-8B12-C11EE4C01D59}"/>
              </a:ext>
            </a:extLst>
          </p:cNvPr>
          <p:cNvSpPr txBox="1">
            <a:spLocks noGrp="1"/>
          </p:cNvSpPr>
          <p:nvPr>
            <p:ph type="title"/>
          </p:nvPr>
        </p:nvSpPr>
        <p:spPr/>
        <p:txBody>
          <a:bodyPr/>
          <a:lstStyle/>
          <a:p>
            <a:pPr lvl="0"/>
            <a:r>
              <a:rPr lang="en-GB" dirty="0"/>
              <a:t>ANTIOCHUS</a:t>
            </a:r>
            <a:br>
              <a:rPr lang="en-GB" dirty="0"/>
            </a:br>
            <a:r>
              <a:rPr lang="en-GB" dirty="0"/>
              <a:t>                                      Non, je la </a:t>
            </a:r>
            <a:r>
              <a:rPr lang="en-GB" dirty="0" err="1"/>
              <a:t>quitte</a:t>
            </a:r>
            <a:r>
              <a:rPr lang="en-GB" dirty="0"/>
              <a:t>, </a:t>
            </a:r>
            <a:r>
              <a:rPr lang="en-GB" dirty="0" err="1"/>
              <a:t>Arsace</a:t>
            </a:r>
            <a:r>
              <a:rPr lang="en-GB" dirty="0"/>
              <a:t>.</a:t>
            </a:r>
            <a:br>
              <a:rPr lang="en-GB" dirty="0"/>
            </a:br>
            <a:r>
              <a:rPr lang="en-GB" dirty="0"/>
              <a:t> Je </a:t>
            </a:r>
            <a:r>
              <a:rPr lang="en-GB" dirty="0" err="1"/>
              <a:t>sens</a:t>
            </a:r>
            <a:r>
              <a:rPr lang="en-GB" dirty="0"/>
              <a:t> </a:t>
            </a:r>
            <a:r>
              <a:rPr lang="en-GB" dirty="0" err="1"/>
              <a:t>qu’à</a:t>
            </a:r>
            <a:r>
              <a:rPr lang="en-GB" dirty="0"/>
              <a:t> </a:t>
            </a:r>
            <a:r>
              <a:rPr lang="en-GB" dirty="0" err="1"/>
              <a:t>sa</a:t>
            </a:r>
            <a:r>
              <a:rPr lang="en-GB" dirty="0"/>
              <a:t> </a:t>
            </a:r>
            <a:r>
              <a:rPr lang="en-GB" dirty="0" err="1"/>
              <a:t>douleur</a:t>
            </a:r>
            <a:r>
              <a:rPr lang="en-GB" dirty="0"/>
              <a:t> je </a:t>
            </a:r>
            <a:r>
              <a:rPr lang="en-GB" dirty="0" err="1"/>
              <a:t>pourrais</a:t>
            </a:r>
            <a:r>
              <a:rPr lang="en-GB" dirty="0"/>
              <a:t> </a:t>
            </a:r>
            <a:r>
              <a:rPr lang="en-GB" dirty="0" err="1"/>
              <a:t>compatir</a:t>
            </a:r>
            <a:r>
              <a:rPr lang="en-GB" dirty="0"/>
              <a:t> :</a:t>
            </a:r>
            <a:br>
              <a:rPr lang="en-GB" dirty="0"/>
            </a:br>
            <a:r>
              <a:rPr lang="en-GB" dirty="0"/>
              <a:t> Ma </a:t>
            </a:r>
            <a:r>
              <a:rPr lang="en-GB" dirty="0" err="1"/>
              <a:t>gloire</a:t>
            </a:r>
            <a:r>
              <a:rPr lang="en-GB" dirty="0"/>
              <a:t>, mon repos, tout </a:t>
            </a:r>
            <a:r>
              <a:rPr lang="en-GB" dirty="0" err="1"/>
              <a:t>m’excite</a:t>
            </a:r>
            <a:r>
              <a:rPr lang="en-GB" dirty="0"/>
              <a:t> à </a:t>
            </a:r>
            <a:r>
              <a:rPr lang="en-GB" dirty="0" err="1"/>
              <a:t>partir</a:t>
            </a:r>
            <a:r>
              <a:rPr lang="en-GB" dirty="0"/>
              <a:t>.</a:t>
            </a:r>
            <a:br>
              <a:rPr lang="en-GB" dirty="0"/>
            </a:br>
            <a:r>
              <a:rPr lang="en-GB" dirty="0"/>
              <a:t> </a:t>
            </a:r>
            <a:r>
              <a:rPr lang="en-GB" dirty="0" err="1"/>
              <a:t>Allons</a:t>
            </a:r>
            <a:r>
              <a:rPr lang="en-GB" dirty="0"/>
              <a:t>, et de </a:t>
            </a:r>
            <a:r>
              <a:rPr lang="en-GB" dirty="0" err="1"/>
              <a:t>si</a:t>
            </a:r>
            <a:r>
              <a:rPr lang="en-GB" dirty="0"/>
              <a:t> loin </a:t>
            </a:r>
            <a:r>
              <a:rPr lang="en-GB" dirty="0" err="1"/>
              <a:t>évitons</a:t>
            </a:r>
            <a:r>
              <a:rPr lang="en-GB" dirty="0"/>
              <a:t> la </a:t>
            </a:r>
            <a:r>
              <a:rPr lang="en-GB" dirty="0" err="1"/>
              <a:t>cruelle</a:t>
            </a:r>
            <a:r>
              <a:rPr lang="en-GB" dirty="0"/>
              <a:t>,</a:t>
            </a:r>
            <a:br>
              <a:rPr lang="en-GB" dirty="0"/>
            </a:br>
            <a:r>
              <a:rPr lang="en-GB" dirty="0"/>
              <a:t> Que de </a:t>
            </a:r>
            <a:r>
              <a:rPr lang="en-GB" dirty="0" err="1"/>
              <a:t>longtemps</a:t>
            </a:r>
            <a:r>
              <a:rPr lang="en-GB" dirty="0"/>
              <a:t>, </a:t>
            </a:r>
            <a:r>
              <a:rPr lang="en-GB" dirty="0" err="1"/>
              <a:t>Arsace</a:t>
            </a:r>
            <a:r>
              <a:rPr lang="en-GB" dirty="0"/>
              <a:t>, on ne nous </a:t>
            </a:r>
            <a:r>
              <a:rPr lang="en-GB" dirty="0" err="1"/>
              <a:t>parle</a:t>
            </a:r>
            <a:r>
              <a:rPr lang="en-GB" dirty="0"/>
              <a:t> </a:t>
            </a:r>
            <a:r>
              <a:rPr lang="en-GB" dirty="0" err="1"/>
              <a:t>d’elle</a:t>
            </a:r>
            <a:r>
              <a:rPr lang="en-GB" dirty="0"/>
              <a:t>.   </a:t>
            </a:r>
          </a:p>
        </p:txBody>
      </p:sp>
      <p:sp>
        <p:nvSpPr>
          <p:cNvPr id="3" name="Text Placeholder 2">
            <a:extLst>
              <a:ext uri="{FF2B5EF4-FFF2-40B4-BE49-F238E27FC236}">
                <a16:creationId xmlns:a16="http://schemas.microsoft.com/office/drawing/2014/main" id="{296A5276-D57B-2C4D-A222-79C0234F4C0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9C7B176-D3D3-6C43-89D1-0F7FDC6A191E}"/>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I’m leaving her, </a:t>
            </a:r>
            <a:r>
              <a:rPr lang="en-US" sz="1800" b="1" i="0" u="none" strike="noStrike" kern="1200" cap="none" spc="0" baseline="0" dirty="0" err="1">
                <a:solidFill>
                  <a:srgbClr val="000000"/>
                </a:solidFill>
                <a:uFillTx/>
                <a:latin typeface="Cambria" pitchFamily="18"/>
              </a:rPr>
              <a:t>Arsace</a:t>
            </a:r>
            <a:r>
              <a:rPr lang="en-US" sz="1800" b="1" i="0" u="none" strike="noStrike" kern="1200" cap="none" spc="0" baseline="0" dirty="0">
                <a:solidFill>
                  <a:srgbClr val="000000"/>
                </a:solidFill>
                <a:uFillTx/>
                <a:latin typeface="Cambria" pitchFamily="18"/>
              </a:rPr>
              <a:t>. I feel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might </a:t>
            </a:r>
            <a:r>
              <a:rPr lang="en-US" sz="1800" b="1" i="0" u="none" strike="noStrike" kern="1200" cap="none" spc="0" baseline="0" dirty="0" err="1">
                <a:solidFill>
                  <a:srgbClr val="000000"/>
                </a:solidFill>
                <a:uFillTx/>
                <a:latin typeface="Cambria" pitchFamily="18"/>
              </a:rPr>
              <a:t>sympathise</a:t>
            </a:r>
            <a:r>
              <a:rPr lang="en-US" sz="1800" b="1" i="0" u="none" strike="noStrike" kern="1200" cap="none" spc="0" baseline="0" dirty="0">
                <a:solidFill>
                  <a:srgbClr val="000000"/>
                </a:solidFill>
                <a:uFillTx/>
                <a:latin typeface="Cambria" pitchFamily="18"/>
              </a:rPr>
              <a:t> with her. My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peace of mind, require me to go.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leave, and get so far away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from that cruel woman that for a long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 never hear her name! </a:t>
            </a:r>
          </a:p>
        </p:txBody>
      </p:sp>
      <p:pic>
        <p:nvPicPr>
          <p:cNvPr id="5" name="Picture 4" descr="A person with long hair and a mustache&#10;&#10;Description automatically generated">
            <a:extLst>
              <a:ext uri="{FF2B5EF4-FFF2-40B4-BE49-F238E27FC236}">
                <a16:creationId xmlns:a16="http://schemas.microsoft.com/office/drawing/2014/main" id="{0E58A983-2B90-FEC9-4659-01F6BE499BFF}"/>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name="Slide15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3215C-6C01-CB42-BB2E-626144030156}"/>
              </a:ext>
            </a:extLst>
          </p:cNvPr>
          <p:cNvSpPr txBox="1">
            <a:spLocks noGrp="1"/>
          </p:cNvSpPr>
          <p:nvPr>
            <p:ph type="title"/>
          </p:nvPr>
        </p:nvSpPr>
        <p:spPr/>
        <p:txBody>
          <a:bodyPr/>
          <a:lstStyle/>
          <a:p>
            <a:pPr lvl="0"/>
            <a:r>
              <a:rPr lang="en-GB" dirty="0"/>
              <a:t> </a:t>
            </a:r>
            <a:r>
              <a:rPr lang="en-GB" dirty="0" err="1"/>
              <a:t>Toutefois</a:t>
            </a:r>
            <a:r>
              <a:rPr lang="en-GB" dirty="0"/>
              <a:t> </a:t>
            </a:r>
            <a:r>
              <a:rPr lang="en-GB" dirty="0" err="1"/>
              <a:t>il</a:t>
            </a:r>
            <a:r>
              <a:rPr lang="en-GB" dirty="0"/>
              <a:t> nous </a:t>
            </a:r>
            <a:r>
              <a:rPr lang="en-GB" dirty="0" err="1"/>
              <a:t>reste</a:t>
            </a:r>
            <a:r>
              <a:rPr lang="en-GB" dirty="0"/>
              <a:t> encore </a:t>
            </a:r>
            <a:r>
              <a:rPr lang="en-GB" dirty="0" err="1"/>
              <a:t>assez</a:t>
            </a:r>
            <a:r>
              <a:rPr lang="en-GB" dirty="0"/>
              <a:t> de jour :</a:t>
            </a:r>
            <a:br>
              <a:rPr lang="en-GB" dirty="0"/>
            </a:br>
            <a:r>
              <a:rPr lang="en-GB" dirty="0"/>
              <a:t> Je </a:t>
            </a:r>
            <a:r>
              <a:rPr lang="en-GB" dirty="0" err="1"/>
              <a:t>vais</a:t>
            </a:r>
            <a:r>
              <a:rPr lang="en-GB" dirty="0"/>
              <a:t> </a:t>
            </a:r>
            <a:r>
              <a:rPr lang="en-GB" dirty="0" err="1"/>
              <a:t>dans</a:t>
            </a:r>
            <a:r>
              <a:rPr lang="en-GB" dirty="0"/>
              <a:t> </a:t>
            </a:r>
            <a:r>
              <a:rPr lang="en-GB" dirty="0" err="1"/>
              <a:t>mon</a:t>
            </a:r>
            <a:r>
              <a:rPr lang="en-GB" dirty="0"/>
              <a:t> </a:t>
            </a:r>
            <a:r>
              <a:rPr lang="en-GB" dirty="0" err="1"/>
              <a:t>palais</a:t>
            </a:r>
            <a:r>
              <a:rPr lang="en-GB" dirty="0"/>
              <a:t> </a:t>
            </a:r>
            <a:r>
              <a:rPr lang="en-GB" dirty="0" err="1"/>
              <a:t>attendre</a:t>
            </a:r>
            <a:r>
              <a:rPr lang="en-GB" dirty="0"/>
              <a:t> ton retour.</a:t>
            </a:r>
            <a:br>
              <a:rPr lang="en-GB" dirty="0"/>
            </a:br>
            <a:r>
              <a:rPr lang="en-GB" dirty="0"/>
              <a:t> </a:t>
            </a:r>
            <a:r>
              <a:rPr lang="en-GB" dirty="0" err="1"/>
              <a:t>Va</a:t>
            </a:r>
            <a:r>
              <a:rPr lang="en-GB" dirty="0"/>
              <a:t> </a:t>
            </a:r>
            <a:r>
              <a:rPr lang="en-GB" dirty="0" err="1"/>
              <a:t>voir</a:t>
            </a:r>
            <a:r>
              <a:rPr lang="en-GB" dirty="0"/>
              <a:t> </a:t>
            </a:r>
            <a:r>
              <a:rPr lang="en-GB" dirty="0" err="1"/>
              <a:t>si</a:t>
            </a:r>
            <a:r>
              <a:rPr lang="en-GB" dirty="0"/>
              <a:t> </a:t>
            </a:r>
            <a:r>
              <a:rPr lang="en-GB" dirty="0" err="1"/>
              <a:t>sa</a:t>
            </a:r>
            <a:r>
              <a:rPr lang="en-GB" dirty="0"/>
              <a:t> </a:t>
            </a:r>
            <a:r>
              <a:rPr lang="en-GB" dirty="0" err="1"/>
              <a:t>douleur</a:t>
            </a:r>
            <a:r>
              <a:rPr lang="en-GB" dirty="0"/>
              <a:t> ne </a:t>
            </a:r>
            <a:r>
              <a:rPr lang="en-GB" dirty="0" err="1"/>
              <a:t>l’a</a:t>
            </a:r>
            <a:r>
              <a:rPr lang="en-GB" dirty="0"/>
              <a:t> point trop </a:t>
            </a:r>
            <a:r>
              <a:rPr lang="en-GB" dirty="0" err="1"/>
              <a:t>saisie</a:t>
            </a:r>
            <a:r>
              <a:rPr lang="en-GB" dirty="0"/>
              <a:t>,</a:t>
            </a:r>
            <a:br>
              <a:rPr lang="en-GB" dirty="0"/>
            </a:br>
            <a:r>
              <a:rPr lang="en-GB" dirty="0"/>
              <a:t> </a:t>
            </a:r>
            <a:r>
              <a:rPr lang="en-GB" dirty="0" err="1"/>
              <a:t>Cours</a:t>
            </a:r>
            <a:r>
              <a:rPr lang="en-GB" dirty="0"/>
              <a:t> ; et </a:t>
            </a:r>
            <a:r>
              <a:rPr lang="en-GB" dirty="0" err="1"/>
              <a:t>partons</a:t>
            </a:r>
            <a:r>
              <a:rPr lang="en-GB" dirty="0"/>
              <a:t> du </a:t>
            </a:r>
            <a:r>
              <a:rPr lang="en-GB" dirty="0" err="1"/>
              <a:t>moins</a:t>
            </a:r>
            <a:r>
              <a:rPr lang="en-GB" dirty="0"/>
              <a:t> </a:t>
            </a:r>
            <a:r>
              <a:rPr lang="en-GB" dirty="0" err="1"/>
              <a:t>assurés</a:t>
            </a:r>
            <a:r>
              <a:rPr lang="en-GB" dirty="0"/>
              <a:t> de </a:t>
            </a:r>
            <a:r>
              <a:rPr lang="en-GB" dirty="0" err="1"/>
              <a:t>sa</a:t>
            </a:r>
            <a:r>
              <a:rPr lang="en-GB" dirty="0"/>
              <a:t> vie.    </a:t>
            </a:r>
          </a:p>
        </p:txBody>
      </p:sp>
      <p:sp>
        <p:nvSpPr>
          <p:cNvPr id="3" name="Text Placeholder 2">
            <a:extLst>
              <a:ext uri="{FF2B5EF4-FFF2-40B4-BE49-F238E27FC236}">
                <a16:creationId xmlns:a16="http://schemas.microsoft.com/office/drawing/2014/main" id="{8761D1EB-6C49-664E-B1B7-FEB9E5CB633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10B7E88-117B-6F4C-887B-F83E55D16A4F}"/>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it’s not night yet. I'll wait for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 my palace. Go and see if her grief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has overcome her. Hurry: at least let's go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knowing she is still alive. </a:t>
            </a:r>
          </a:p>
        </p:txBody>
      </p:sp>
      <p:pic>
        <p:nvPicPr>
          <p:cNvPr id="5" name="Picture 4" descr="A person with long hair and a mustache&#10;&#10;Description automatically generated">
            <a:extLst>
              <a:ext uri="{FF2B5EF4-FFF2-40B4-BE49-F238E27FC236}">
                <a16:creationId xmlns:a16="http://schemas.microsoft.com/office/drawing/2014/main" id="{39D2509E-B211-7E1E-3098-BC388A8D6244}"/>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2F734-9525-FD45-90F2-D5C05B951622}"/>
              </a:ext>
            </a:extLst>
          </p:cNvPr>
          <p:cNvSpPr txBox="1">
            <a:spLocks noGrp="1"/>
          </p:cNvSpPr>
          <p:nvPr>
            <p:ph type="title"/>
          </p:nvPr>
        </p:nvSpPr>
        <p:spPr/>
        <p:txBody>
          <a:bodyPr/>
          <a:lstStyle/>
          <a:p>
            <a:pPr lvl="0"/>
            <a:br>
              <a:rPr lang="en-GB" dirty="0"/>
            </a:br>
            <a:r>
              <a:rPr lang="en-GB" dirty="0"/>
              <a:t> </a:t>
            </a:r>
          </a:p>
        </p:txBody>
      </p:sp>
      <p:sp>
        <p:nvSpPr>
          <p:cNvPr id="3" name="Text Placeholder 2">
            <a:extLst>
              <a:ext uri="{FF2B5EF4-FFF2-40B4-BE49-F238E27FC236}">
                <a16:creationId xmlns:a16="http://schemas.microsoft.com/office/drawing/2014/main" id="{EB33E416-18E9-2E43-B471-E55A6E508228}"/>
              </a:ext>
            </a:extLst>
          </p:cNvPr>
          <p:cNvSpPr txBox="1">
            <a:spLocks noGrp="1"/>
          </p:cNvSpPr>
          <p:nvPr>
            <p:ph type="body" idx="1"/>
          </p:nvPr>
        </p:nvSpPr>
        <p:spPr/>
        <p:txBody>
          <a:bodyPr>
            <a:normAutofit fontScale="25000" lnSpcReduction="20000"/>
          </a:bodyPr>
          <a:lstStyle/>
          <a:p>
            <a:endParaRPr lang="en-US"/>
          </a:p>
        </p:txBody>
      </p:sp>
      <p:sp>
        <p:nvSpPr>
          <p:cNvPr id="6" name="TextBox 5">
            <a:extLst>
              <a:ext uri="{FF2B5EF4-FFF2-40B4-BE49-F238E27FC236}">
                <a16:creationId xmlns:a16="http://schemas.microsoft.com/office/drawing/2014/main" id="{19A9AA43-153E-25C2-53AD-2BE45BA529F9}"/>
              </a:ext>
            </a:extLst>
          </p:cNvPr>
          <p:cNvSpPr txBox="1"/>
          <p:nvPr/>
        </p:nvSpPr>
        <p:spPr>
          <a:xfrm>
            <a:off x="2204978" y="2363934"/>
            <a:ext cx="2367022" cy="1015663"/>
          </a:xfrm>
          <a:prstGeom prst="rect">
            <a:avLst/>
          </a:prstGeom>
          <a:noFill/>
        </p:spPr>
        <p:txBody>
          <a:bodyPr wrap="square">
            <a:spAutoFit/>
          </a:bodyPr>
          <a:lstStyle/>
          <a:p>
            <a:r>
              <a:rPr lang="en-US" sz="3600" dirty="0">
                <a:solidFill>
                  <a:srgbClr val="FFFF00"/>
                </a:solidFill>
              </a:rPr>
              <a:t>Act Four</a:t>
            </a:r>
          </a:p>
          <a:p>
            <a:r>
              <a:rPr lang="en-US" sz="2400" dirty="0">
                <a:solidFill>
                  <a:srgbClr val="FFFF00"/>
                </a:solidFill>
              </a:rPr>
              <a:t>Prelude</a:t>
            </a:r>
          </a:p>
        </p:txBody>
      </p:sp>
    </p:spTree>
    <p:extLst>
      <p:ext uri="{BB962C8B-B14F-4D97-AF65-F5344CB8AC3E}">
        <p14:creationId xmlns:p14="http://schemas.microsoft.com/office/powerpoint/2010/main" val="60974721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name="Slide16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B1ACA-C76C-014C-8C4A-706E4DAC7268}"/>
              </a:ext>
            </a:extLst>
          </p:cNvPr>
          <p:cNvSpPr txBox="1">
            <a:spLocks noGrp="1"/>
          </p:cNvSpPr>
          <p:nvPr>
            <p:ph type="title"/>
          </p:nvPr>
        </p:nvSpPr>
        <p:spPr/>
        <p:txBody>
          <a:bodyPr/>
          <a:lstStyle/>
          <a:p>
            <a:pPr lvl="0"/>
            <a:r>
              <a:rPr lang="en-GB" dirty="0"/>
              <a:t>BÉRÉNICE</a:t>
            </a:r>
            <a:br>
              <a:rPr lang="en-GB" dirty="0"/>
            </a:br>
            <a:r>
              <a:rPr lang="en-GB" dirty="0"/>
              <a:t> </a:t>
            </a:r>
            <a:r>
              <a:rPr lang="en-GB" dirty="0" err="1"/>
              <a:t>Chère</a:t>
            </a:r>
            <a:r>
              <a:rPr lang="en-GB" dirty="0"/>
              <a:t> </a:t>
            </a:r>
            <a:r>
              <a:rPr lang="en-GB" dirty="0" err="1"/>
              <a:t>Phénice</a:t>
            </a:r>
            <a:r>
              <a:rPr lang="en-GB" dirty="0"/>
              <a:t>, eh </a:t>
            </a:r>
            <a:r>
              <a:rPr lang="en-GB" dirty="0" err="1"/>
              <a:t>bien</a:t>
            </a:r>
            <a:r>
              <a:rPr lang="en-GB" dirty="0"/>
              <a:t> ? as-</a:t>
            </a:r>
            <a:r>
              <a:rPr lang="en-GB" dirty="0" err="1"/>
              <a:t>tu</a:t>
            </a:r>
            <a:r>
              <a:rPr lang="en-GB" dirty="0"/>
              <a:t> vu </a:t>
            </a:r>
            <a:r>
              <a:rPr lang="en-GB" dirty="0" err="1"/>
              <a:t>l’empereur</a:t>
            </a:r>
            <a:r>
              <a:rPr lang="en-GB" dirty="0"/>
              <a:t> ?   </a:t>
            </a:r>
            <a:br>
              <a:rPr lang="en-GB" dirty="0"/>
            </a:br>
            <a:r>
              <a:rPr lang="en-GB" dirty="0"/>
              <a:t> </a:t>
            </a:r>
            <a:r>
              <a:rPr lang="en-GB" dirty="0" err="1"/>
              <a:t>Vient-il</a:t>
            </a:r>
            <a:r>
              <a:rPr lang="en-GB" dirty="0"/>
              <a:t> ?</a:t>
            </a:r>
            <a:br>
              <a:rPr lang="en-GB" dirty="0"/>
            </a:br>
            <a:r>
              <a:rPr lang="en-GB" dirty="0"/>
              <a:t>PHÉNICE</a:t>
            </a:r>
            <a:br>
              <a:rPr lang="en-GB" dirty="0"/>
            </a:br>
            <a:r>
              <a:rPr lang="en-GB" dirty="0"/>
              <a:t>               </a:t>
            </a:r>
            <a:r>
              <a:rPr lang="en-GB" dirty="0" err="1"/>
              <a:t>N’en</a:t>
            </a:r>
            <a:r>
              <a:rPr lang="en-GB" dirty="0"/>
              <a:t> </a:t>
            </a:r>
            <a:r>
              <a:rPr lang="en-GB" dirty="0" err="1"/>
              <a:t>doutez</a:t>
            </a:r>
            <a:r>
              <a:rPr lang="en-GB" dirty="0"/>
              <a:t> point, Madame, </a:t>
            </a:r>
            <a:r>
              <a:rPr lang="en-GB" dirty="0" err="1"/>
              <a:t>il</a:t>
            </a:r>
            <a:r>
              <a:rPr lang="en-GB" dirty="0"/>
              <a:t> </a:t>
            </a:r>
            <a:r>
              <a:rPr lang="en-GB" dirty="0" err="1"/>
              <a:t>va</a:t>
            </a:r>
            <a:r>
              <a:rPr lang="en-GB" dirty="0"/>
              <a:t> </a:t>
            </a:r>
            <a:r>
              <a:rPr lang="en-GB" dirty="0" err="1"/>
              <a:t>venir</a:t>
            </a:r>
            <a:r>
              <a:rPr lang="en-GB" dirty="0"/>
              <a:t>.    </a:t>
            </a:r>
          </a:p>
        </p:txBody>
      </p:sp>
      <p:sp>
        <p:nvSpPr>
          <p:cNvPr id="3" name="Text Placeholder 2">
            <a:extLst>
              <a:ext uri="{FF2B5EF4-FFF2-40B4-BE49-F238E27FC236}">
                <a16:creationId xmlns:a16="http://schemas.microsoft.com/office/drawing/2014/main" id="{00B48374-03EE-CF4E-816E-A9090D295E0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3A3C152-068A-E448-9B63-52A5C070CDF8}"/>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Well, dear </a:t>
            </a:r>
            <a:r>
              <a:rPr lang="en-US" sz="1800" b="1" i="0" u="none" strike="noStrike" kern="1200" cap="none" spc="0" baseline="0" dirty="0" err="1">
                <a:solidFill>
                  <a:srgbClr val="000000"/>
                </a:solidFill>
                <a:uFillTx/>
                <a:latin typeface="Cambria" pitchFamily="18"/>
              </a:rPr>
              <a:t>Phenice</a:t>
            </a:r>
            <a:r>
              <a:rPr lang="en-US" sz="1800" b="1" i="0" u="none" strike="noStrike" kern="1200" cap="none" spc="0" baseline="0" dirty="0">
                <a:solidFill>
                  <a:srgbClr val="000000"/>
                </a:solidFill>
                <a:uFillTx/>
                <a:latin typeface="Cambria" pitchFamily="18"/>
              </a:rPr>
              <a:t>, did you see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emperor?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Will he come?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PHENICE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Yes, certainly. </a:t>
            </a:r>
          </a:p>
        </p:txBody>
      </p:sp>
      <p:pic>
        <p:nvPicPr>
          <p:cNvPr id="5" name="Picture 4" descr="A painting of a person in a blue dress&#10;&#10;Description automatically generated">
            <a:extLst>
              <a:ext uri="{FF2B5EF4-FFF2-40B4-BE49-F238E27FC236}">
                <a16:creationId xmlns:a16="http://schemas.microsoft.com/office/drawing/2014/main" id="{D43AC193-3D97-5888-DE45-E68250A0A4B2}"/>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name="Slide16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A9017-40F1-8646-8B39-BDE9F89934F1}"/>
              </a:ext>
            </a:extLst>
          </p:cNvPr>
          <p:cNvSpPr txBox="1">
            <a:spLocks noGrp="1"/>
          </p:cNvSpPr>
          <p:nvPr>
            <p:ph type="title"/>
          </p:nvPr>
        </p:nvSpPr>
        <p:spPr/>
        <p:txBody>
          <a:bodyPr/>
          <a:lstStyle/>
          <a:p>
            <a:pPr lvl="0"/>
            <a:r>
              <a:rPr lang="en-GB" dirty="0"/>
              <a:t> </a:t>
            </a:r>
            <a:r>
              <a:rPr lang="en-GB" dirty="0" err="1"/>
              <a:t>Mais</a:t>
            </a:r>
            <a:r>
              <a:rPr lang="en-GB" dirty="0"/>
              <a:t> </a:t>
            </a:r>
            <a:r>
              <a:rPr lang="en-GB" dirty="0" err="1"/>
              <a:t>voulez-vous</a:t>
            </a:r>
            <a:r>
              <a:rPr lang="en-GB" dirty="0"/>
              <a:t> </a:t>
            </a:r>
            <a:r>
              <a:rPr lang="en-GB" dirty="0" err="1"/>
              <a:t>paraître</a:t>
            </a:r>
            <a:r>
              <a:rPr lang="en-GB" dirty="0"/>
              <a:t> en </a:t>
            </a:r>
            <a:r>
              <a:rPr lang="en-GB" dirty="0" err="1"/>
              <a:t>ce</a:t>
            </a:r>
            <a:r>
              <a:rPr lang="en-GB" dirty="0"/>
              <a:t> </a:t>
            </a:r>
            <a:r>
              <a:rPr lang="en-GB" dirty="0" err="1"/>
              <a:t>désordre</a:t>
            </a:r>
            <a:r>
              <a:rPr lang="en-GB" dirty="0"/>
              <a:t> </a:t>
            </a:r>
            <a:r>
              <a:rPr lang="en-GB" dirty="0" err="1"/>
              <a:t>extrême</a:t>
            </a:r>
            <a:r>
              <a:rPr lang="en-GB" dirty="0"/>
              <a:t> ?</a:t>
            </a:r>
            <a:br>
              <a:rPr lang="en-GB" dirty="0"/>
            </a:br>
            <a:r>
              <a:rPr lang="en-GB" dirty="0"/>
              <a:t> </a:t>
            </a:r>
            <a:r>
              <a:rPr lang="en-GB" dirty="0" err="1"/>
              <a:t>Remettez-vous</a:t>
            </a:r>
            <a:r>
              <a:rPr lang="en-GB" dirty="0"/>
              <a:t>, Madame, et </a:t>
            </a:r>
            <a:r>
              <a:rPr lang="en-GB" dirty="0" err="1"/>
              <a:t>rentrez</a:t>
            </a:r>
            <a:r>
              <a:rPr lang="en-GB" dirty="0"/>
              <a:t> en </a:t>
            </a:r>
            <a:r>
              <a:rPr lang="en-GB" dirty="0" err="1"/>
              <a:t>vous-même</a:t>
            </a:r>
            <a:r>
              <a:rPr lang="en-GB" dirty="0"/>
              <a:t>.</a:t>
            </a:r>
            <a:br>
              <a:rPr lang="en-GB" dirty="0"/>
            </a:br>
            <a:r>
              <a:rPr lang="en-GB" dirty="0"/>
              <a:t> Laissez-</a:t>
            </a:r>
            <a:r>
              <a:rPr lang="en-GB" dirty="0" err="1"/>
              <a:t>moi</a:t>
            </a:r>
            <a:r>
              <a:rPr lang="en-GB" dirty="0"/>
              <a:t> </a:t>
            </a:r>
            <a:r>
              <a:rPr lang="en-GB" dirty="0" err="1"/>
              <a:t>relever</a:t>
            </a:r>
            <a:r>
              <a:rPr lang="en-GB" dirty="0"/>
              <a:t> </a:t>
            </a:r>
            <a:r>
              <a:rPr lang="en-GB" dirty="0" err="1"/>
              <a:t>ces</a:t>
            </a:r>
            <a:r>
              <a:rPr lang="en-GB" dirty="0"/>
              <a:t> voiles </a:t>
            </a:r>
            <a:r>
              <a:rPr lang="en-GB" dirty="0" err="1"/>
              <a:t>détachés</a:t>
            </a:r>
            <a:r>
              <a:rPr lang="en-GB" dirty="0"/>
              <a:t>,</a:t>
            </a:r>
            <a:br>
              <a:rPr lang="en-GB" dirty="0"/>
            </a:br>
            <a:r>
              <a:rPr lang="en-GB" dirty="0"/>
              <a:t> Et </a:t>
            </a:r>
            <a:r>
              <a:rPr lang="en-GB" dirty="0" err="1"/>
              <a:t>ces</a:t>
            </a:r>
            <a:r>
              <a:rPr lang="en-GB" dirty="0"/>
              <a:t> </a:t>
            </a:r>
            <a:r>
              <a:rPr lang="en-GB" dirty="0" err="1"/>
              <a:t>cheveux</a:t>
            </a:r>
            <a:r>
              <a:rPr lang="en-GB" dirty="0"/>
              <a:t> </a:t>
            </a:r>
            <a:r>
              <a:rPr lang="en-GB" dirty="0" err="1"/>
              <a:t>épars</a:t>
            </a:r>
            <a:r>
              <a:rPr lang="en-GB" dirty="0"/>
              <a:t> </a:t>
            </a:r>
            <a:r>
              <a:rPr lang="en-GB" dirty="0" err="1"/>
              <a:t>dont</a:t>
            </a:r>
            <a:r>
              <a:rPr lang="en-GB" dirty="0"/>
              <a:t> </a:t>
            </a:r>
            <a:r>
              <a:rPr lang="en-GB" dirty="0" err="1"/>
              <a:t>vos</a:t>
            </a:r>
            <a:r>
              <a:rPr lang="en-GB" dirty="0"/>
              <a:t> </a:t>
            </a:r>
            <a:r>
              <a:rPr lang="en-GB" dirty="0" err="1"/>
              <a:t>yeux</a:t>
            </a:r>
            <a:r>
              <a:rPr lang="en-GB" dirty="0"/>
              <a:t> </a:t>
            </a:r>
            <a:r>
              <a:rPr lang="en-GB" dirty="0" err="1"/>
              <a:t>sont</a:t>
            </a:r>
            <a:r>
              <a:rPr lang="en-GB" dirty="0"/>
              <a:t> </a:t>
            </a:r>
            <a:r>
              <a:rPr lang="en-GB" dirty="0" err="1"/>
              <a:t>cachés</a:t>
            </a:r>
            <a:r>
              <a:rPr lang="en-GB" dirty="0"/>
              <a:t>.</a:t>
            </a:r>
            <a:br>
              <a:rPr lang="en-GB" dirty="0"/>
            </a:br>
            <a:r>
              <a:rPr lang="en-GB" dirty="0"/>
              <a:t> </a:t>
            </a:r>
            <a:r>
              <a:rPr lang="en-GB" dirty="0" err="1"/>
              <a:t>Souffrez</a:t>
            </a:r>
            <a:r>
              <a:rPr lang="en-GB" dirty="0"/>
              <a:t> que de </a:t>
            </a:r>
            <a:r>
              <a:rPr lang="en-GB" dirty="0" err="1"/>
              <a:t>vos</a:t>
            </a:r>
            <a:r>
              <a:rPr lang="en-GB" dirty="0"/>
              <a:t> </a:t>
            </a:r>
            <a:r>
              <a:rPr lang="en-GB" dirty="0" err="1"/>
              <a:t>pleurs</a:t>
            </a:r>
            <a:r>
              <a:rPr lang="en-GB" dirty="0"/>
              <a:t> je </a:t>
            </a:r>
            <a:r>
              <a:rPr lang="en-GB" dirty="0" err="1"/>
              <a:t>répare</a:t>
            </a:r>
            <a:r>
              <a:rPr lang="en-GB" dirty="0"/>
              <a:t> </a:t>
            </a:r>
            <a:r>
              <a:rPr lang="en-GB" dirty="0" err="1"/>
              <a:t>l’outrage</a:t>
            </a:r>
            <a:r>
              <a:rPr lang="en-GB" dirty="0"/>
              <a:t>.    </a:t>
            </a:r>
          </a:p>
        </p:txBody>
      </p:sp>
      <p:sp>
        <p:nvSpPr>
          <p:cNvPr id="3" name="Text Placeholder 2">
            <a:extLst>
              <a:ext uri="{FF2B5EF4-FFF2-40B4-BE49-F238E27FC236}">
                <a16:creationId xmlns:a16="http://schemas.microsoft.com/office/drawing/2014/main" id="{0A2D2FCD-C693-BF4F-B65F-FDEF245FDD6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F66147F-3C1C-CF49-820A-797F0FEE7E50}"/>
              </a:ext>
            </a:extLst>
          </p:cNvPr>
          <p:cNvSpPr/>
          <p:nvPr/>
        </p:nvSpPr>
        <p:spPr>
          <a:xfrm>
            <a:off x="0" y="0"/>
            <a:ext cx="5037026"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do you want to be seen in such disarray?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Calm yourself, Madame.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Let me fasten these loose veils, and tidy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 hair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hides your eyes. Let me remove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signs of tears. </a:t>
            </a:r>
          </a:p>
        </p:txBody>
      </p:sp>
      <p:pic>
        <p:nvPicPr>
          <p:cNvPr id="5" name="Picture 4" descr="A painting of a person wearing a scarf&#10;&#10;Description automatically generated">
            <a:extLst>
              <a:ext uri="{FF2B5EF4-FFF2-40B4-BE49-F238E27FC236}">
                <a16:creationId xmlns:a16="http://schemas.microsoft.com/office/drawing/2014/main" id="{93EAE8C0-57D7-57C7-1990-DF948571EAEF}"/>
              </a:ext>
            </a:extLst>
          </p:cNvPr>
          <p:cNvPicPr>
            <a:picLocks noChangeAspect="1"/>
          </p:cNvPicPr>
          <p:nvPr/>
        </p:nvPicPr>
        <p:blipFill rotWithShape="1">
          <a:blip r:embed="rId2"/>
          <a:srcRect l="3197" r="6296" b="3240"/>
          <a:stretch/>
        </p:blipFill>
        <p:spPr>
          <a:xfrm>
            <a:off x="7298325" y="9843"/>
            <a:ext cx="1845675" cy="2214373"/>
          </a:xfrm>
          <a:prstGeom prst="rect">
            <a:avLst/>
          </a:prstGeom>
        </p:spPr>
      </p:pic>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name="Slide16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28F0E-E414-C740-A1EF-654B5CBA0222}"/>
              </a:ext>
            </a:extLst>
          </p:cNvPr>
          <p:cNvSpPr txBox="1">
            <a:spLocks noGrp="1"/>
          </p:cNvSpPr>
          <p:nvPr>
            <p:ph type="title"/>
          </p:nvPr>
        </p:nvSpPr>
        <p:spPr/>
        <p:txBody>
          <a:bodyPr/>
          <a:lstStyle/>
          <a:p>
            <a:pPr lvl="0"/>
            <a:r>
              <a:rPr lang="en-GB" sz="1700" dirty="0"/>
              <a:t>BÉRÉNICE</a:t>
            </a:r>
            <a:br>
              <a:rPr lang="en-GB" sz="1700" dirty="0"/>
            </a:br>
            <a:r>
              <a:rPr lang="en-GB" sz="1700" dirty="0"/>
              <a:t> Laisse, laisse, </a:t>
            </a:r>
            <a:r>
              <a:rPr lang="en-GB" sz="1700" dirty="0" err="1"/>
              <a:t>Phénice</a:t>
            </a:r>
            <a:r>
              <a:rPr lang="en-GB" sz="1700" dirty="0"/>
              <a:t>, il verra son </a:t>
            </a:r>
            <a:r>
              <a:rPr lang="en-GB" sz="1700" dirty="0" err="1"/>
              <a:t>ouvrage</a:t>
            </a:r>
            <a:r>
              <a:rPr lang="en-GB" sz="1700" dirty="0"/>
              <a:t>.</a:t>
            </a:r>
            <a:br>
              <a:rPr lang="en-GB" sz="1700" dirty="0"/>
            </a:br>
            <a:r>
              <a:rPr lang="en-GB" sz="1700" dirty="0"/>
              <a:t> Et que </a:t>
            </a:r>
            <a:r>
              <a:rPr lang="en-GB" sz="1700" dirty="0" err="1"/>
              <a:t>m’importe</a:t>
            </a:r>
            <a:r>
              <a:rPr lang="en-GB" sz="1700" dirty="0"/>
              <a:t>, hélas ! de </a:t>
            </a:r>
            <a:r>
              <a:rPr lang="en-GB" sz="1700" dirty="0" err="1"/>
              <a:t>ces</a:t>
            </a:r>
            <a:r>
              <a:rPr lang="en-GB" sz="1700" dirty="0"/>
              <a:t> </a:t>
            </a:r>
            <a:r>
              <a:rPr lang="en-GB" sz="1700" dirty="0" err="1"/>
              <a:t>vains</a:t>
            </a:r>
            <a:r>
              <a:rPr lang="en-GB" sz="1700" dirty="0"/>
              <a:t> </a:t>
            </a:r>
            <a:r>
              <a:rPr lang="en-GB" sz="1700" dirty="0" err="1"/>
              <a:t>ornements</a:t>
            </a:r>
            <a:r>
              <a:rPr lang="en-GB" sz="1700" dirty="0"/>
              <a:t> ?</a:t>
            </a:r>
            <a:br>
              <a:rPr lang="en-GB" sz="1700" dirty="0"/>
            </a:br>
            <a:r>
              <a:rPr lang="en-GB" sz="1700" dirty="0"/>
              <a:t> Si ma </a:t>
            </a:r>
            <a:r>
              <a:rPr lang="en-GB" sz="1700" dirty="0" err="1"/>
              <a:t>foi</a:t>
            </a:r>
            <a:r>
              <a:rPr lang="en-GB" sz="1700" dirty="0"/>
              <a:t>, </a:t>
            </a:r>
            <a:r>
              <a:rPr lang="en-GB" sz="1700" dirty="0" err="1"/>
              <a:t>si</a:t>
            </a:r>
            <a:r>
              <a:rPr lang="en-GB" sz="1700" dirty="0"/>
              <a:t> </a:t>
            </a:r>
            <a:r>
              <a:rPr lang="en-GB" sz="1700" dirty="0" err="1"/>
              <a:t>mes</a:t>
            </a:r>
            <a:r>
              <a:rPr lang="en-GB" sz="1700" dirty="0"/>
              <a:t> </a:t>
            </a:r>
            <a:r>
              <a:rPr lang="en-GB" sz="1700" dirty="0" err="1"/>
              <a:t>pleurs</a:t>
            </a:r>
            <a:r>
              <a:rPr lang="en-GB" sz="1700" dirty="0"/>
              <a:t>, </a:t>
            </a:r>
            <a:r>
              <a:rPr lang="en-GB" sz="1700" dirty="0" err="1"/>
              <a:t>si</a:t>
            </a:r>
            <a:r>
              <a:rPr lang="en-GB" sz="1700" dirty="0"/>
              <a:t> </a:t>
            </a:r>
            <a:r>
              <a:rPr lang="en-GB" sz="1700" dirty="0" err="1"/>
              <a:t>mes</a:t>
            </a:r>
            <a:r>
              <a:rPr lang="en-GB" sz="1700" dirty="0"/>
              <a:t> </a:t>
            </a:r>
            <a:r>
              <a:rPr lang="en-GB" sz="1700" dirty="0" err="1"/>
              <a:t>gémissements</a:t>
            </a:r>
            <a:r>
              <a:rPr lang="en-GB" sz="1700" dirty="0"/>
              <a:t>,</a:t>
            </a:r>
            <a:br>
              <a:rPr lang="en-GB" sz="1700" dirty="0"/>
            </a:br>
            <a:r>
              <a:rPr lang="en-GB" sz="1700" dirty="0"/>
              <a:t> </a:t>
            </a:r>
            <a:r>
              <a:rPr lang="en-GB" sz="1700" dirty="0" err="1"/>
              <a:t>Mais</a:t>
            </a:r>
            <a:r>
              <a:rPr lang="en-GB" sz="1700" dirty="0"/>
              <a:t> que dis-je </a:t>
            </a:r>
            <a:r>
              <a:rPr lang="en-GB" sz="1700" dirty="0" err="1"/>
              <a:t>mes</a:t>
            </a:r>
            <a:r>
              <a:rPr lang="en-GB" sz="1700" dirty="0"/>
              <a:t> </a:t>
            </a:r>
            <a:r>
              <a:rPr lang="en-GB" sz="1700" dirty="0" err="1"/>
              <a:t>pleurs</a:t>
            </a:r>
            <a:r>
              <a:rPr lang="en-GB" sz="1700" dirty="0"/>
              <a:t> ? </a:t>
            </a:r>
            <a:r>
              <a:rPr lang="en-GB" sz="1700" dirty="0" err="1"/>
              <a:t>si</a:t>
            </a:r>
            <a:r>
              <a:rPr lang="en-GB" sz="1700" dirty="0"/>
              <a:t> ma </a:t>
            </a:r>
            <a:r>
              <a:rPr lang="en-GB" sz="1700" dirty="0" err="1"/>
              <a:t>perte</a:t>
            </a:r>
            <a:r>
              <a:rPr lang="en-GB" sz="1700" dirty="0"/>
              <a:t> </a:t>
            </a:r>
            <a:r>
              <a:rPr lang="en-GB" sz="1700" dirty="0" err="1"/>
              <a:t>certaine</a:t>
            </a:r>
            <a:r>
              <a:rPr lang="en-GB" sz="1700" dirty="0"/>
              <a:t>,</a:t>
            </a:r>
            <a:br>
              <a:rPr lang="en-GB" sz="1700" dirty="0"/>
            </a:br>
            <a:r>
              <a:rPr lang="en-GB" sz="1700" dirty="0"/>
              <a:t> Si ma mort </a:t>
            </a:r>
            <a:r>
              <a:rPr lang="en-GB" sz="1700" dirty="0" err="1"/>
              <a:t>toute</a:t>
            </a:r>
            <a:r>
              <a:rPr lang="en-GB" sz="1700" dirty="0"/>
              <a:t> </a:t>
            </a:r>
            <a:r>
              <a:rPr lang="en-GB" sz="1700" dirty="0" err="1"/>
              <a:t>prête</a:t>
            </a:r>
            <a:r>
              <a:rPr lang="en-GB" sz="1700" dirty="0"/>
              <a:t> </a:t>
            </a:r>
            <a:r>
              <a:rPr lang="en-GB" sz="1700" dirty="0" err="1"/>
              <a:t>enfin</a:t>
            </a:r>
            <a:r>
              <a:rPr lang="en-GB" sz="1700" dirty="0"/>
              <a:t> ne le </a:t>
            </a:r>
            <a:r>
              <a:rPr lang="en-GB" sz="1700" dirty="0" err="1"/>
              <a:t>ramène</a:t>
            </a:r>
            <a:r>
              <a:rPr lang="en-GB" sz="1700" dirty="0"/>
              <a:t>,</a:t>
            </a:r>
            <a:br>
              <a:rPr lang="en-GB" sz="1700" dirty="0"/>
            </a:br>
            <a:r>
              <a:rPr lang="en-GB" sz="1700" dirty="0"/>
              <a:t> Dis-</a:t>
            </a:r>
            <a:r>
              <a:rPr lang="en-GB" sz="1700" dirty="0" err="1"/>
              <a:t>moi</a:t>
            </a:r>
            <a:r>
              <a:rPr lang="en-GB" sz="1700" dirty="0"/>
              <a:t>, que </a:t>
            </a:r>
            <a:r>
              <a:rPr lang="en-GB" sz="1700" dirty="0" err="1"/>
              <a:t>produiront</a:t>
            </a:r>
            <a:r>
              <a:rPr lang="en-GB" sz="1700" dirty="0"/>
              <a:t> </a:t>
            </a:r>
            <a:r>
              <a:rPr lang="en-GB" sz="1700" dirty="0" err="1"/>
              <a:t>tes</a:t>
            </a:r>
            <a:r>
              <a:rPr lang="en-GB" sz="1700" dirty="0"/>
              <a:t> secours </a:t>
            </a:r>
            <a:r>
              <a:rPr lang="en-GB" sz="1700" dirty="0" err="1"/>
              <a:t>superflus</a:t>
            </a:r>
            <a:r>
              <a:rPr lang="en-GB" sz="1700" dirty="0"/>
              <a:t>,</a:t>
            </a:r>
            <a:br>
              <a:rPr lang="en-GB" sz="1700" dirty="0"/>
            </a:br>
            <a:r>
              <a:rPr lang="en-GB" sz="1700" dirty="0"/>
              <a:t> Et tout </a:t>
            </a:r>
            <a:r>
              <a:rPr lang="en-GB" sz="1700" dirty="0" err="1"/>
              <a:t>ce</a:t>
            </a:r>
            <a:r>
              <a:rPr lang="en-GB" sz="1700" dirty="0"/>
              <a:t> </a:t>
            </a:r>
            <a:r>
              <a:rPr lang="en-GB" sz="1700" dirty="0" err="1"/>
              <a:t>faible</a:t>
            </a:r>
            <a:r>
              <a:rPr lang="en-GB" sz="1700" dirty="0"/>
              <a:t> éclat qui ne le </a:t>
            </a:r>
            <a:r>
              <a:rPr lang="en-GB" sz="1700" dirty="0" err="1"/>
              <a:t>touche</a:t>
            </a:r>
            <a:r>
              <a:rPr lang="en-GB" sz="1700" dirty="0"/>
              <a:t> plus ?    </a:t>
            </a:r>
          </a:p>
        </p:txBody>
      </p:sp>
      <p:sp>
        <p:nvSpPr>
          <p:cNvPr id="3" name="Text Placeholder 2">
            <a:extLst>
              <a:ext uri="{FF2B5EF4-FFF2-40B4-BE49-F238E27FC236}">
                <a16:creationId xmlns:a16="http://schemas.microsoft.com/office/drawing/2014/main" id="{91E26CD9-AD33-E242-8BF5-FA33FC09A38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DAE288D-BDA6-544F-BAF5-BCB71223175F}"/>
              </a:ext>
            </a:extLst>
          </p:cNvPr>
          <p:cNvSpPr/>
          <p:nvPr/>
        </p:nvSpPr>
        <p:spPr>
          <a:xfrm>
            <a:off x="-1" y="0"/>
            <a:ext cx="5486401"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Leave it, </a:t>
            </a:r>
            <a:r>
              <a:rPr lang="en-US" sz="1800" b="1" i="0" u="none" strike="noStrike" kern="1200" cap="none" spc="0" baseline="0" dirty="0" err="1">
                <a:solidFill>
                  <a:srgbClr val="000000"/>
                </a:solidFill>
                <a:uFillTx/>
                <a:latin typeface="Cambria" pitchFamily="18"/>
              </a:rPr>
              <a:t>Phenice</a:t>
            </a:r>
            <a:r>
              <a:rPr lang="en-US" sz="1800" b="1" i="0" u="none" strike="noStrike" kern="1200" cap="none" spc="0" baseline="0" dirty="0">
                <a:solidFill>
                  <a:srgbClr val="000000"/>
                </a:solidFill>
                <a:uFillTx/>
                <a:latin typeface="Cambria" pitchFamily="18"/>
              </a:rPr>
              <a:t>, he will see what he has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done.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do I care about how I look?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my faith, my tears — why do I speak of</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tears? —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my imminent death does not bring him back,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good will your efforts do,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this beauty which no longer moves him?</a:t>
            </a:r>
          </a:p>
        </p:txBody>
      </p:sp>
      <p:pic>
        <p:nvPicPr>
          <p:cNvPr id="5" name="Picture 4" descr="A painting of a person in a blue dress&#10;&#10;Description automatically generated">
            <a:extLst>
              <a:ext uri="{FF2B5EF4-FFF2-40B4-BE49-F238E27FC236}">
                <a16:creationId xmlns:a16="http://schemas.microsoft.com/office/drawing/2014/main" id="{09B03875-2219-8E80-E46E-42A25D93CC7A}"/>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name="Slide16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A1886-28C2-1C40-8AB6-AFB5EBB39466}"/>
              </a:ext>
            </a:extLst>
          </p:cNvPr>
          <p:cNvSpPr txBox="1">
            <a:spLocks noGrp="1"/>
          </p:cNvSpPr>
          <p:nvPr>
            <p:ph type="title"/>
          </p:nvPr>
        </p:nvSpPr>
        <p:spPr/>
        <p:txBody>
          <a:bodyPr/>
          <a:lstStyle/>
          <a:p>
            <a:pPr lvl="0"/>
            <a:r>
              <a:rPr lang="en-GB" dirty="0"/>
              <a:t>PHÉNICE</a:t>
            </a:r>
            <a:br>
              <a:rPr lang="en-GB" dirty="0"/>
            </a:br>
            <a:r>
              <a:rPr lang="en-GB" dirty="0"/>
              <a:t> </a:t>
            </a:r>
            <a:r>
              <a:rPr lang="en-GB" dirty="0" err="1"/>
              <a:t>Pourquoi</a:t>
            </a:r>
            <a:r>
              <a:rPr lang="en-GB" dirty="0"/>
              <a:t> </a:t>
            </a:r>
            <a:r>
              <a:rPr lang="en-GB" dirty="0" err="1"/>
              <a:t>lui</a:t>
            </a:r>
            <a:r>
              <a:rPr lang="en-GB" dirty="0"/>
              <a:t> </a:t>
            </a:r>
            <a:r>
              <a:rPr lang="en-GB" dirty="0" err="1"/>
              <a:t>faites-vous</a:t>
            </a:r>
            <a:r>
              <a:rPr lang="en-GB" dirty="0"/>
              <a:t> </a:t>
            </a:r>
            <a:r>
              <a:rPr lang="en-GB" dirty="0" err="1"/>
              <a:t>cet</a:t>
            </a:r>
            <a:r>
              <a:rPr lang="en-GB" dirty="0"/>
              <a:t> </a:t>
            </a:r>
            <a:r>
              <a:rPr lang="en-GB" dirty="0" err="1"/>
              <a:t>injuste</a:t>
            </a:r>
            <a:r>
              <a:rPr lang="en-GB" dirty="0"/>
              <a:t> </a:t>
            </a:r>
            <a:r>
              <a:rPr lang="en-GB" dirty="0" err="1"/>
              <a:t>reproche</a:t>
            </a:r>
            <a:r>
              <a:rPr lang="en-GB" dirty="0"/>
              <a:t> ?</a:t>
            </a:r>
            <a:br>
              <a:rPr lang="en-GB" dirty="0"/>
            </a:br>
            <a:r>
              <a:rPr lang="en-GB" dirty="0"/>
              <a:t> </a:t>
            </a:r>
            <a:r>
              <a:rPr lang="en-GB" dirty="0" err="1"/>
              <a:t>J’entends</a:t>
            </a:r>
            <a:r>
              <a:rPr lang="en-GB" dirty="0"/>
              <a:t> du bruit, </a:t>
            </a:r>
            <a:r>
              <a:rPr lang="en-GB" dirty="0" err="1"/>
              <a:t>madame</a:t>
            </a:r>
            <a:r>
              <a:rPr lang="en-GB" dirty="0"/>
              <a:t>, et </a:t>
            </a:r>
            <a:r>
              <a:rPr lang="en-GB" dirty="0" err="1"/>
              <a:t>l’empereur</a:t>
            </a:r>
            <a:r>
              <a:rPr lang="en-GB" dirty="0"/>
              <a:t> </a:t>
            </a:r>
            <a:r>
              <a:rPr lang="en-GB" dirty="0" err="1"/>
              <a:t>s’approche</a:t>
            </a:r>
            <a:r>
              <a:rPr lang="en-GB" dirty="0"/>
              <a:t>.</a:t>
            </a:r>
            <a:br>
              <a:rPr lang="en-GB" dirty="0"/>
            </a:br>
            <a:r>
              <a:rPr lang="en-GB" dirty="0"/>
              <a:t> </a:t>
            </a:r>
            <a:r>
              <a:rPr lang="en-GB" dirty="0" err="1"/>
              <a:t>Venez</a:t>
            </a:r>
            <a:r>
              <a:rPr lang="en-GB" dirty="0"/>
              <a:t>, </a:t>
            </a:r>
            <a:r>
              <a:rPr lang="en-GB" dirty="0" err="1"/>
              <a:t>fuyez</a:t>
            </a:r>
            <a:r>
              <a:rPr lang="en-GB" dirty="0"/>
              <a:t> la </a:t>
            </a:r>
            <a:r>
              <a:rPr lang="en-GB" dirty="0" err="1"/>
              <a:t>foule</a:t>
            </a:r>
            <a:r>
              <a:rPr lang="en-GB" dirty="0"/>
              <a:t>, et </a:t>
            </a:r>
            <a:r>
              <a:rPr lang="en-GB" dirty="0" err="1"/>
              <a:t>rentrons</a:t>
            </a:r>
            <a:r>
              <a:rPr lang="en-GB" dirty="0"/>
              <a:t> </a:t>
            </a:r>
            <a:r>
              <a:rPr lang="en-GB" dirty="0" err="1"/>
              <a:t>promptement</a:t>
            </a:r>
            <a:r>
              <a:rPr lang="en-GB" dirty="0"/>
              <a:t> ;</a:t>
            </a:r>
            <a:br>
              <a:rPr lang="en-GB" dirty="0"/>
            </a:br>
            <a:r>
              <a:rPr lang="en-GB" dirty="0"/>
              <a:t> </a:t>
            </a:r>
            <a:r>
              <a:rPr lang="en-GB" dirty="0" err="1"/>
              <a:t>Vous</a:t>
            </a:r>
            <a:r>
              <a:rPr lang="en-GB" dirty="0"/>
              <a:t> </a:t>
            </a:r>
            <a:r>
              <a:rPr lang="en-GB" dirty="0" err="1"/>
              <a:t>l’entretiendrez</a:t>
            </a:r>
            <a:r>
              <a:rPr lang="en-GB" dirty="0"/>
              <a:t> </a:t>
            </a:r>
            <a:r>
              <a:rPr lang="en-GB" dirty="0" err="1"/>
              <a:t>seul</a:t>
            </a:r>
            <a:r>
              <a:rPr lang="en-GB" dirty="0"/>
              <a:t> </a:t>
            </a:r>
            <a:r>
              <a:rPr lang="en-GB" dirty="0" err="1"/>
              <a:t>dans</a:t>
            </a:r>
            <a:r>
              <a:rPr lang="en-GB" dirty="0"/>
              <a:t> </a:t>
            </a:r>
            <a:r>
              <a:rPr lang="en-GB" dirty="0" err="1"/>
              <a:t>votre</a:t>
            </a:r>
            <a:r>
              <a:rPr lang="en-GB" dirty="0"/>
              <a:t> </a:t>
            </a:r>
            <a:r>
              <a:rPr lang="en-GB" dirty="0" err="1"/>
              <a:t>appartement</a:t>
            </a:r>
            <a:r>
              <a:rPr lang="en-GB" dirty="0"/>
              <a:t>.   </a:t>
            </a:r>
          </a:p>
        </p:txBody>
      </p:sp>
      <p:sp>
        <p:nvSpPr>
          <p:cNvPr id="3" name="Text Placeholder 2">
            <a:extLst>
              <a:ext uri="{FF2B5EF4-FFF2-40B4-BE49-F238E27FC236}">
                <a16:creationId xmlns:a16="http://schemas.microsoft.com/office/drawing/2014/main" id="{91FA013B-7C71-4A4D-BD5D-2F90B96DE71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DCEA95F-345D-7644-B728-74EDA44AC14D}"/>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PHENICE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Why do you reproach him so unfairly?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hear sounds the emperor is coming.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Come, let’s escape the crowd and go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inside.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You'll speak to him alone in your own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rooms. </a:t>
            </a:r>
          </a:p>
        </p:txBody>
      </p:sp>
      <p:pic>
        <p:nvPicPr>
          <p:cNvPr id="5" name="Picture 4" descr="A painting of a person wearing a scarf&#10;&#10;Description automatically generated">
            <a:extLst>
              <a:ext uri="{FF2B5EF4-FFF2-40B4-BE49-F238E27FC236}">
                <a16:creationId xmlns:a16="http://schemas.microsoft.com/office/drawing/2014/main" id="{F0182C93-74FF-D9DA-B10C-06C992E2ADF6}"/>
              </a:ext>
            </a:extLst>
          </p:cNvPr>
          <p:cNvPicPr>
            <a:picLocks noChangeAspect="1"/>
          </p:cNvPicPr>
          <p:nvPr/>
        </p:nvPicPr>
        <p:blipFill rotWithShape="1">
          <a:blip r:embed="rId2"/>
          <a:srcRect l="3197" r="6296" b="3240"/>
          <a:stretch/>
        </p:blipFill>
        <p:spPr>
          <a:xfrm>
            <a:off x="7298325" y="9843"/>
            <a:ext cx="1845675" cy="2214373"/>
          </a:xfrm>
          <a:prstGeom prst="rect">
            <a:avLst/>
          </a:prstGeom>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name="Slide16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38625-57F8-8D46-A464-24B88D5326F4}"/>
              </a:ext>
            </a:extLst>
          </p:cNvPr>
          <p:cNvSpPr txBox="1">
            <a:spLocks noGrp="1"/>
          </p:cNvSpPr>
          <p:nvPr>
            <p:ph type="title"/>
          </p:nvPr>
        </p:nvSpPr>
        <p:spPr/>
        <p:txBody>
          <a:bodyPr/>
          <a:lstStyle/>
          <a:p>
            <a:pPr lvl="0"/>
            <a:r>
              <a:rPr lang="en-GB" dirty="0"/>
              <a:t>TITUS</a:t>
            </a:r>
            <a:br>
              <a:rPr lang="en-GB" dirty="0"/>
            </a:br>
            <a:r>
              <a:rPr lang="en-GB" dirty="0"/>
              <a:t>                                Eh </a:t>
            </a:r>
            <a:r>
              <a:rPr lang="en-GB" dirty="0" err="1"/>
              <a:t>bien</a:t>
            </a:r>
            <a:r>
              <a:rPr lang="en-GB" dirty="0"/>
              <a:t>, Titus, que </a:t>
            </a:r>
            <a:r>
              <a:rPr lang="en-GB" dirty="0" err="1"/>
              <a:t>viens-tu</a:t>
            </a:r>
            <a:r>
              <a:rPr lang="en-GB" dirty="0"/>
              <a:t> faire ?</a:t>
            </a:r>
            <a:br>
              <a:rPr lang="en-GB" dirty="0"/>
            </a:br>
            <a:r>
              <a:rPr lang="en-GB" dirty="0"/>
              <a:t> </a:t>
            </a:r>
            <a:r>
              <a:rPr lang="en-GB" dirty="0" err="1"/>
              <a:t>Bérénice</a:t>
            </a:r>
            <a:r>
              <a:rPr lang="en-GB" dirty="0"/>
              <a:t> </a:t>
            </a:r>
            <a:r>
              <a:rPr lang="en-GB" dirty="0" err="1"/>
              <a:t>t’attend</a:t>
            </a:r>
            <a:r>
              <a:rPr lang="en-GB" dirty="0"/>
              <a:t>. </a:t>
            </a:r>
            <a:r>
              <a:rPr lang="en-GB" dirty="0" err="1"/>
              <a:t>Où</a:t>
            </a:r>
            <a:r>
              <a:rPr lang="en-GB" dirty="0"/>
              <a:t> </a:t>
            </a:r>
            <a:r>
              <a:rPr lang="en-GB" dirty="0" err="1"/>
              <a:t>viens-tu</a:t>
            </a:r>
            <a:r>
              <a:rPr lang="en-GB" dirty="0"/>
              <a:t>, </a:t>
            </a:r>
            <a:r>
              <a:rPr lang="en-GB" dirty="0" err="1"/>
              <a:t>téméraire</a:t>
            </a:r>
            <a:r>
              <a:rPr lang="en-GB" dirty="0"/>
              <a:t> ?</a:t>
            </a:r>
            <a:br>
              <a:rPr lang="en-GB" dirty="0"/>
            </a:br>
            <a:r>
              <a:rPr lang="en-GB" dirty="0"/>
              <a:t> </a:t>
            </a:r>
            <a:r>
              <a:rPr lang="en-GB" dirty="0" err="1"/>
              <a:t>Tes</a:t>
            </a:r>
            <a:r>
              <a:rPr lang="en-GB" dirty="0"/>
              <a:t> adieux </a:t>
            </a:r>
            <a:r>
              <a:rPr lang="en-GB" dirty="0" err="1"/>
              <a:t>sont-ils</a:t>
            </a:r>
            <a:r>
              <a:rPr lang="en-GB" dirty="0"/>
              <a:t> </a:t>
            </a:r>
            <a:r>
              <a:rPr lang="en-GB" dirty="0" err="1"/>
              <a:t>prêts</a:t>
            </a:r>
            <a:r>
              <a:rPr lang="en-GB" dirty="0"/>
              <a:t> ?     </a:t>
            </a:r>
          </a:p>
        </p:txBody>
      </p:sp>
      <p:sp>
        <p:nvSpPr>
          <p:cNvPr id="3" name="Text Placeholder 2">
            <a:extLst>
              <a:ext uri="{FF2B5EF4-FFF2-40B4-BE49-F238E27FC236}">
                <a16:creationId xmlns:a16="http://schemas.microsoft.com/office/drawing/2014/main" id="{76C65A5C-7607-DE4B-940D-ABA3776D668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AA927F1-4A30-3B4A-ADEF-CC9BACBDDCA1}"/>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Titus, why are you 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expects you. What are you</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doing, rash fool?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Have you prepared your farewells? </a:t>
            </a:r>
          </a:p>
        </p:txBody>
      </p:sp>
      <p:pic>
        <p:nvPicPr>
          <p:cNvPr id="5" name="Picture 4" descr="A person with long hair and a black robe&#10;&#10;Description automatically generated">
            <a:extLst>
              <a:ext uri="{FF2B5EF4-FFF2-40B4-BE49-F238E27FC236}">
                <a16:creationId xmlns:a16="http://schemas.microsoft.com/office/drawing/2014/main" id="{502F3752-298D-8711-C1AC-321E4FF8B658}"/>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name="Slide16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81BAD-9801-0A4F-993C-2014D1AEB023}"/>
              </a:ext>
            </a:extLst>
          </p:cNvPr>
          <p:cNvSpPr txBox="1">
            <a:spLocks noGrp="1"/>
          </p:cNvSpPr>
          <p:nvPr>
            <p:ph type="title"/>
          </p:nvPr>
        </p:nvSpPr>
        <p:spPr/>
        <p:txBody>
          <a:bodyPr/>
          <a:lstStyle/>
          <a:p>
            <a:pPr lvl="0"/>
            <a:r>
              <a:rPr lang="en-GB" dirty="0"/>
              <a:t>                                            </a:t>
            </a:r>
            <a:r>
              <a:rPr lang="en-GB" dirty="0" err="1"/>
              <a:t>T’es-tu</a:t>
            </a:r>
            <a:r>
              <a:rPr lang="en-GB" dirty="0"/>
              <a:t> </a:t>
            </a:r>
            <a:r>
              <a:rPr lang="en-GB" dirty="0" err="1"/>
              <a:t>bien</a:t>
            </a:r>
            <a:r>
              <a:rPr lang="en-GB" dirty="0"/>
              <a:t> </a:t>
            </a:r>
            <a:r>
              <a:rPr lang="en-GB" dirty="0" err="1"/>
              <a:t>consulté</a:t>
            </a:r>
            <a:r>
              <a:rPr lang="en-GB" dirty="0"/>
              <a:t> ?</a:t>
            </a:r>
            <a:br>
              <a:rPr lang="en-GB" dirty="0"/>
            </a:br>
            <a:r>
              <a:rPr lang="en-GB" dirty="0"/>
              <a:t> Ton </a:t>
            </a:r>
            <a:r>
              <a:rPr lang="en-GB" dirty="0" err="1"/>
              <a:t>cœur</a:t>
            </a:r>
            <a:r>
              <a:rPr lang="en-GB" dirty="0"/>
              <a:t> </a:t>
            </a:r>
            <a:r>
              <a:rPr lang="en-GB" dirty="0" err="1"/>
              <a:t>te</a:t>
            </a:r>
            <a:r>
              <a:rPr lang="en-GB" dirty="0"/>
              <a:t> </a:t>
            </a:r>
            <a:r>
              <a:rPr lang="en-GB" dirty="0" err="1"/>
              <a:t>promet-il</a:t>
            </a:r>
            <a:r>
              <a:rPr lang="en-GB" dirty="0"/>
              <a:t> </a:t>
            </a:r>
            <a:r>
              <a:rPr lang="en-GB" dirty="0" err="1"/>
              <a:t>assez</a:t>
            </a:r>
            <a:r>
              <a:rPr lang="en-GB" dirty="0"/>
              <a:t> de </a:t>
            </a:r>
            <a:r>
              <a:rPr lang="en-GB" dirty="0" err="1"/>
              <a:t>cruauté</a:t>
            </a:r>
            <a:r>
              <a:rPr lang="en-GB" dirty="0"/>
              <a:t> ?</a:t>
            </a:r>
            <a:br>
              <a:rPr lang="en-GB" dirty="0"/>
            </a:br>
            <a:r>
              <a:rPr lang="en-GB" dirty="0"/>
              <a:t> Car </a:t>
            </a:r>
            <a:r>
              <a:rPr lang="en-GB" dirty="0" err="1"/>
              <a:t>enfin</a:t>
            </a:r>
            <a:r>
              <a:rPr lang="en-GB" dirty="0"/>
              <a:t> au combat qui pour </a:t>
            </a:r>
            <a:r>
              <a:rPr lang="en-GB" dirty="0" err="1"/>
              <a:t>toi</a:t>
            </a:r>
            <a:r>
              <a:rPr lang="en-GB" dirty="0"/>
              <a:t> se </a:t>
            </a:r>
            <a:r>
              <a:rPr lang="en-GB" dirty="0" err="1"/>
              <a:t>prépare</a:t>
            </a:r>
            <a:br>
              <a:rPr lang="en-GB" dirty="0"/>
            </a:br>
            <a:r>
              <a:rPr lang="en-GB" dirty="0"/>
              <a:t> </a:t>
            </a:r>
            <a:r>
              <a:rPr lang="en-GB" dirty="0" err="1"/>
              <a:t>C’est</a:t>
            </a:r>
            <a:r>
              <a:rPr lang="en-GB" dirty="0"/>
              <a:t> </a:t>
            </a:r>
            <a:r>
              <a:rPr lang="en-GB" dirty="0" err="1"/>
              <a:t>peu</a:t>
            </a:r>
            <a:r>
              <a:rPr lang="en-GB" dirty="0"/>
              <a:t> d’être constant, </a:t>
            </a:r>
            <a:r>
              <a:rPr lang="en-GB" dirty="0" err="1"/>
              <a:t>il</a:t>
            </a:r>
            <a:r>
              <a:rPr lang="en-GB" dirty="0"/>
              <a:t> </a:t>
            </a:r>
            <a:r>
              <a:rPr lang="en-GB" dirty="0" err="1"/>
              <a:t>faut</a:t>
            </a:r>
            <a:r>
              <a:rPr lang="en-GB" dirty="0"/>
              <a:t> </a:t>
            </a:r>
            <a:r>
              <a:rPr lang="en-GB" dirty="0" err="1"/>
              <a:t>être</a:t>
            </a:r>
            <a:r>
              <a:rPr lang="en-GB" dirty="0"/>
              <a:t> </a:t>
            </a:r>
            <a:r>
              <a:rPr lang="en-GB" dirty="0" err="1"/>
              <a:t>barbare</a:t>
            </a:r>
            <a:r>
              <a:rPr lang="en-GB" dirty="0"/>
              <a:t>.       </a:t>
            </a:r>
          </a:p>
        </p:txBody>
      </p:sp>
      <p:sp>
        <p:nvSpPr>
          <p:cNvPr id="3" name="Text Placeholder 2">
            <a:extLst>
              <a:ext uri="{FF2B5EF4-FFF2-40B4-BE49-F238E27FC236}">
                <a16:creationId xmlns:a16="http://schemas.microsoft.com/office/drawing/2014/main" id="{CDCE2697-75FF-F048-9883-C2E9F0B92D7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7F2C09B-B75E-AD4E-928B-507128E42116}"/>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Have you thought about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 you rely on your heart to be cruel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enough?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For in the fight that lies before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being steadfast is not enough, you must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be savage. </a:t>
            </a:r>
          </a:p>
        </p:txBody>
      </p:sp>
      <p:pic>
        <p:nvPicPr>
          <p:cNvPr id="5" name="Picture 4" descr="A person with long hair and a black robe&#10;&#10;Description automatically generated">
            <a:extLst>
              <a:ext uri="{FF2B5EF4-FFF2-40B4-BE49-F238E27FC236}">
                <a16:creationId xmlns:a16="http://schemas.microsoft.com/office/drawing/2014/main" id="{D33350D1-9EE8-9EBE-9963-3D5ACD2B2746}"/>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name="Slide16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CF68-3A19-A845-A89E-41993B1EB6B1}"/>
              </a:ext>
            </a:extLst>
          </p:cNvPr>
          <p:cNvSpPr txBox="1">
            <a:spLocks noGrp="1"/>
          </p:cNvSpPr>
          <p:nvPr>
            <p:ph type="title"/>
          </p:nvPr>
        </p:nvSpPr>
        <p:spPr/>
        <p:txBody>
          <a:bodyPr/>
          <a:lstStyle/>
          <a:p>
            <a:pPr lvl="0"/>
            <a:r>
              <a:rPr lang="en-GB" dirty="0"/>
              <a:t> Me </a:t>
            </a:r>
            <a:r>
              <a:rPr lang="en-GB" dirty="0" err="1"/>
              <a:t>souviendrai</a:t>
            </a:r>
            <a:r>
              <a:rPr lang="en-GB" dirty="0"/>
              <a:t>-je </a:t>
            </a:r>
            <a:r>
              <a:rPr lang="en-GB" dirty="0" err="1"/>
              <a:t>alors</a:t>
            </a:r>
            <a:r>
              <a:rPr lang="en-GB" dirty="0"/>
              <a:t> de </a:t>
            </a:r>
            <a:r>
              <a:rPr lang="en-GB" dirty="0" err="1"/>
              <a:t>mon</a:t>
            </a:r>
            <a:r>
              <a:rPr lang="en-GB" dirty="0"/>
              <a:t> </a:t>
            </a:r>
            <a:r>
              <a:rPr lang="en-GB" dirty="0" err="1"/>
              <a:t>triste</a:t>
            </a:r>
            <a:r>
              <a:rPr lang="en-GB" dirty="0"/>
              <a:t> devoir ?  </a:t>
            </a:r>
            <a:br>
              <a:rPr lang="en-GB" dirty="0"/>
            </a:br>
            <a:r>
              <a:rPr lang="en-GB" dirty="0"/>
              <a:t> </a:t>
            </a:r>
            <a:r>
              <a:rPr lang="en-GB" dirty="0" err="1"/>
              <a:t>Pourrai</a:t>
            </a:r>
            <a:r>
              <a:rPr lang="en-GB" dirty="0"/>
              <a:t>-je dire </a:t>
            </a:r>
            <a:r>
              <a:rPr lang="en-GB" dirty="0" err="1"/>
              <a:t>enfin</a:t>
            </a:r>
            <a:r>
              <a:rPr lang="en-GB" dirty="0"/>
              <a:t> : « Je ne </a:t>
            </a:r>
            <a:r>
              <a:rPr lang="en-GB" dirty="0" err="1"/>
              <a:t>veux</a:t>
            </a:r>
            <a:r>
              <a:rPr lang="en-GB" dirty="0"/>
              <a:t> plus </a:t>
            </a:r>
            <a:r>
              <a:rPr lang="en-GB" dirty="0" err="1"/>
              <a:t>vous</a:t>
            </a:r>
            <a:r>
              <a:rPr lang="en-GB" dirty="0"/>
              <a:t> </a:t>
            </a:r>
            <a:r>
              <a:rPr lang="en-GB" dirty="0" err="1"/>
              <a:t>voir</a:t>
            </a:r>
            <a:r>
              <a:rPr lang="en-GB" dirty="0"/>
              <a:t> ? »</a:t>
            </a:r>
            <a:br>
              <a:rPr lang="en-GB" dirty="0"/>
            </a:br>
            <a:r>
              <a:rPr lang="en-GB" dirty="0"/>
              <a:t> Je </a:t>
            </a:r>
            <a:r>
              <a:rPr lang="en-GB" dirty="0" err="1"/>
              <a:t>viens</a:t>
            </a:r>
            <a:r>
              <a:rPr lang="en-GB" dirty="0"/>
              <a:t> </a:t>
            </a:r>
            <a:r>
              <a:rPr lang="en-GB" dirty="0" err="1"/>
              <a:t>percer</a:t>
            </a:r>
            <a:r>
              <a:rPr lang="en-GB" dirty="0"/>
              <a:t> un </a:t>
            </a:r>
            <a:r>
              <a:rPr lang="en-GB" dirty="0" err="1"/>
              <a:t>cœur</a:t>
            </a:r>
            <a:r>
              <a:rPr lang="en-GB" dirty="0"/>
              <a:t> que </a:t>
            </a:r>
            <a:r>
              <a:rPr lang="en-GB" dirty="0" err="1"/>
              <a:t>j’adore</a:t>
            </a:r>
            <a:r>
              <a:rPr lang="en-GB" dirty="0"/>
              <a:t>, qui </a:t>
            </a:r>
            <a:r>
              <a:rPr lang="en-GB" dirty="0" err="1"/>
              <a:t>m’aime</a:t>
            </a:r>
            <a:r>
              <a:rPr lang="en-GB" dirty="0"/>
              <a:t> ;</a:t>
            </a:r>
            <a:br>
              <a:rPr lang="en-GB" dirty="0"/>
            </a:br>
            <a:r>
              <a:rPr lang="en-GB" dirty="0"/>
              <a:t> Et </a:t>
            </a:r>
            <a:r>
              <a:rPr lang="en-GB" dirty="0" err="1"/>
              <a:t>pourquoi</a:t>
            </a:r>
            <a:r>
              <a:rPr lang="en-GB" dirty="0"/>
              <a:t> le </a:t>
            </a:r>
            <a:r>
              <a:rPr lang="en-GB" dirty="0" err="1"/>
              <a:t>percer</a:t>
            </a:r>
            <a:r>
              <a:rPr lang="en-GB" dirty="0"/>
              <a:t> ?        </a:t>
            </a:r>
          </a:p>
        </p:txBody>
      </p:sp>
      <p:sp>
        <p:nvSpPr>
          <p:cNvPr id="3" name="Text Placeholder 2">
            <a:extLst>
              <a:ext uri="{FF2B5EF4-FFF2-40B4-BE49-F238E27FC236}">
                <a16:creationId xmlns:a16="http://schemas.microsoft.com/office/drawing/2014/main" id="{B87EDEC8-5614-134A-B69C-4CFB6CB1B45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9D0D92F-FC46-BC4C-A30A-2CE55C0960DE}"/>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When I see her, shall I follow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unhappy duty?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Can I say ‘I don't want to see you again’?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shall wound a heart I adore, that loves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why must I do that? </a:t>
            </a:r>
          </a:p>
        </p:txBody>
      </p:sp>
      <p:pic>
        <p:nvPicPr>
          <p:cNvPr id="5" name="Picture 4" descr="A person with long hair and a black robe&#10;&#10;Description automatically generated">
            <a:extLst>
              <a:ext uri="{FF2B5EF4-FFF2-40B4-BE49-F238E27FC236}">
                <a16:creationId xmlns:a16="http://schemas.microsoft.com/office/drawing/2014/main" id="{D659DB67-C532-A0E4-7A40-1F1669608DD6}"/>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5BBE-A930-814B-9496-8AE76C1114BF}"/>
              </a:ext>
            </a:extLst>
          </p:cNvPr>
          <p:cNvSpPr txBox="1">
            <a:spLocks noGrp="1"/>
          </p:cNvSpPr>
          <p:nvPr>
            <p:ph type="title"/>
          </p:nvPr>
        </p:nvSpPr>
        <p:spPr/>
        <p:txBody>
          <a:bodyPr/>
          <a:lstStyle/>
          <a:p>
            <a:pPr lvl="0"/>
            <a:br>
              <a:rPr lang="en-GB" dirty="0"/>
            </a:br>
            <a:r>
              <a:rPr lang="en-GB" dirty="0"/>
              <a:t> Eh </a:t>
            </a:r>
            <a:r>
              <a:rPr lang="en-GB" dirty="0" err="1"/>
              <a:t>bien</a:t>
            </a:r>
            <a:r>
              <a:rPr lang="en-GB" dirty="0"/>
              <a:t>, Antiochus, </a:t>
            </a:r>
            <a:r>
              <a:rPr lang="en-GB" dirty="0" err="1"/>
              <a:t>es-tu</a:t>
            </a:r>
            <a:r>
              <a:rPr lang="en-GB" dirty="0"/>
              <a:t> </a:t>
            </a:r>
            <a:r>
              <a:rPr lang="en-GB" dirty="0" err="1"/>
              <a:t>toujours</a:t>
            </a:r>
            <a:r>
              <a:rPr lang="en-GB" dirty="0"/>
              <a:t> le </a:t>
            </a:r>
            <a:r>
              <a:rPr lang="en-GB" dirty="0" err="1"/>
              <a:t>même</a:t>
            </a:r>
            <a:r>
              <a:rPr lang="en-GB" dirty="0"/>
              <a:t> ?</a:t>
            </a:r>
            <a:br>
              <a:rPr lang="en-GB" dirty="0"/>
            </a:br>
            <a:r>
              <a:rPr lang="en-GB" dirty="0"/>
              <a:t> </a:t>
            </a:r>
            <a:r>
              <a:rPr lang="en-GB" dirty="0" err="1"/>
              <a:t>Pourrai</a:t>
            </a:r>
            <a:r>
              <a:rPr lang="en-GB" dirty="0"/>
              <a:t>-je, sans trembler, </a:t>
            </a:r>
            <a:r>
              <a:rPr lang="en-GB" dirty="0" err="1"/>
              <a:t>lui</a:t>
            </a:r>
            <a:r>
              <a:rPr lang="en-GB" dirty="0"/>
              <a:t> dire : « Je </a:t>
            </a:r>
            <a:r>
              <a:rPr lang="en-GB" dirty="0" err="1"/>
              <a:t>vous</a:t>
            </a:r>
            <a:r>
              <a:rPr lang="en-GB" dirty="0"/>
              <a:t> </a:t>
            </a:r>
            <a:r>
              <a:rPr lang="en-GB" dirty="0" err="1"/>
              <a:t>aime</a:t>
            </a:r>
            <a:r>
              <a:rPr lang="en-GB" dirty="0"/>
              <a:t> ? » </a:t>
            </a:r>
            <a:br>
              <a:rPr lang="en-GB" dirty="0"/>
            </a:br>
            <a:r>
              <a:rPr lang="en-GB" dirty="0"/>
              <a:t> </a:t>
            </a:r>
            <a:r>
              <a:rPr lang="en-GB" dirty="0" err="1"/>
              <a:t>Mais</a:t>
            </a:r>
            <a:r>
              <a:rPr lang="en-GB" dirty="0"/>
              <a:t> quoi ? déjà je tremble, et </a:t>
            </a:r>
            <a:r>
              <a:rPr lang="en-GB" dirty="0" err="1"/>
              <a:t>mon</a:t>
            </a:r>
            <a:r>
              <a:rPr lang="en-GB" dirty="0"/>
              <a:t> </a:t>
            </a:r>
            <a:r>
              <a:rPr lang="en-GB" dirty="0" err="1"/>
              <a:t>cœur</a:t>
            </a:r>
            <a:r>
              <a:rPr lang="en-GB" dirty="0"/>
              <a:t> </a:t>
            </a:r>
            <a:r>
              <a:rPr lang="en-GB" dirty="0" err="1"/>
              <a:t>agité</a:t>
            </a:r>
            <a:br>
              <a:rPr lang="en-GB" dirty="0"/>
            </a:br>
            <a:r>
              <a:rPr lang="en-GB" dirty="0"/>
              <a:t> </a:t>
            </a:r>
            <a:r>
              <a:rPr lang="en-GB" dirty="0" err="1"/>
              <a:t>Craint</a:t>
            </a:r>
            <a:r>
              <a:rPr lang="en-GB" dirty="0"/>
              <a:t> </a:t>
            </a:r>
            <a:r>
              <a:rPr lang="en-GB" dirty="0" err="1"/>
              <a:t>autant</a:t>
            </a:r>
            <a:r>
              <a:rPr lang="en-GB" dirty="0"/>
              <a:t> </a:t>
            </a:r>
            <a:r>
              <a:rPr lang="en-GB" dirty="0" err="1"/>
              <a:t>ce</a:t>
            </a:r>
            <a:r>
              <a:rPr lang="en-GB" dirty="0"/>
              <a:t> moment </a:t>
            </a:r>
            <a:r>
              <a:rPr lang="en-GB" dirty="0" err="1"/>
              <a:t>que</a:t>
            </a:r>
            <a:r>
              <a:rPr lang="en-GB" dirty="0"/>
              <a:t> je </a:t>
            </a:r>
            <a:r>
              <a:rPr lang="en-GB" dirty="0" err="1"/>
              <a:t>l’ai</a:t>
            </a:r>
            <a:r>
              <a:rPr lang="en-GB" dirty="0"/>
              <a:t> </a:t>
            </a:r>
            <a:r>
              <a:rPr lang="en-GB" dirty="0" err="1"/>
              <a:t>souhaité</a:t>
            </a:r>
            <a:r>
              <a:rPr lang="en-GB" dirty="0"/>
              <a:t>.</a:t>
            </a:r>
            <a:br>
              <a:rPr lang="en-GB" dirty="0"/>
            </a:br>
            <a:r>
              <a:rPr lang="en-GB" dirty="0"/>
              <a:t> </a:t>
            </a:r>
            <a:r>
              <a:rPr lang="en-GB" dirty="0" err="1"/>
              <a:t>Bérénice</a:t>
            </a:r>
            <a:r>
              <a:rPr lang="en-GB" dirty="0"/>
              <a:t> autrefois </a:t>
            </a:r>
            <a:r>
              <a:rPr lang="en-GB" dirty="0" err="1"/>
              <a:t>m’ôta</a:t>
            </a:r>
            <a:r>
              <a:rPr lang="en-GB" dirty="0"/>
              <a:t> </a:t>
            </a:r>
            <a:r>
              <a:rPr lang="en-GB" dirty="0" err="1"/>
              <a:t>toute</a:t>
            </a:r>
            <a:r>
              <a:rPr lang="en-GB" dirty="0"/>
              <a:t> </a:t>
            </a:r>
            <a:r>
              <a:rPr lang="en-GB" dirty="0" err="1"/>
              <a:t>espérance</a:t>
            </a:r>
            <a:r>
              <a:rPr lang="en-GB" dirty="0"/>
              <a:t> ;</a:t>
            </a:r>
            <a:br>
              <a:rPr lang="en-GB" dirty="0"/>
            </a:br>
            <a:r>
              <a:rPr lang="en-GB" dirty="0"/>
              <a:t> Elle </a:t>
            </a:r>
            <a:r>
              <a:rPr lang="en-GB" dirty="0" err="1"/>
              <a:t>m’imposa</a:t>
            </a:r>
            <a:r>
              <a:rPr lang="en-GB" dirty="0"/>
              <a:t> </a:t>
            </a:r>
            <a:r>
              <a:rPr lang="en-GB" dirty="0" err="1"/>
              <a:t>même</a:t>
            </a:r>
            <a:r>
              <a:rPr lang="en-GB" dirty="0"/>
              <a:t> un </a:t>
            </a:r>
            <a:r>
              <a:rPr lang="en-GB" dirty="0" err="1"/>
              <a:t>éternel</a:t>
            </a:r>
            <a:r>
              <a:rPr lang="en-GB" dirty="0"/>
              <a:t> silence.     </a:t>
            </a:r>
          </a:p>
        </p:txBody>
      </p:sp>
      <p:sp>
        <p:nvSpPr>
          <p:cNvPr id="3" name="Text Placeholder 2">
            <a:extLst>
              <a:ext uri="{FF2B5EF4-FFF2-40B4-BE49-F238E27FC236}">
                <a16:creationId xmlns:a16="http://schemas.microsoft.com/office/drawing/2014/main" id="{F15EEE25-A3FD-F04F-AE1C-5E5A82969BE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944C967-0D5B-074A-AA98-BFA152F7928E}"/>
              </a:ext>
            </a:extLst>
          </p:cNvPr>
          <p:cNvSpPr/>
          <p:nvPr/>
        </p:nvSpPr>
        <p:spPr>
          <a:xfrm>
            <a:off x="0" y="0"/>
            <a:ext cx="4887884"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So, Antiochus, are you still of the same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mind?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Shall I be bold enough to say, ‘I love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I am fearful already, and dread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meeting I have longed for.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Berenice long ago destroyed my hopes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even bound me to silence. </a:t>
            </a:r>
          </a:p>
        </p:txBody>
      </p:sp>
      <p:pic>
        <p:nvPicPr>
          <p:cNvPr id="5" name="Picture 4" descr="A person with long hair and a mustache&#10;&#10;Description automatically generated">
            <a:extLst>
              <a:ext uri="{FF2B5EF4-FFF2-40B4-BE49-F238E27FC236}">
                <a16:creationId xmlns:a16="http://schemas.microsoft.com/office/drawing/2014/main" id="{5F2403B2-F0C7-DD5E-E873-A9A5B2695CB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name="Slide16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1008A-5D4F-9C45-8789-BEF35DFC6FAB}"/>
              </a:ext>
            </a:extLst>
          </p:cNvPr>
          <p:cNvSpPr txBox="1">
            <a:spLocks noGrp="1"/>
          </p:cNvSpPr>
          <p:nvPr>
            <p:ph type="title"/>
          </p:nvPr>
        </p:nvSpPr>
        <p:spPr/>
        <p:txBody>
          <a:bodyPr/>
          <a:lstStyle/>
          <a:p>
            <a:pPr lvl="0"/>
            <a:r>
              <a:rPr lang="en-GB" dirty="0"/>
              <a:t>                                   Qui </a:t>
            </a:r>
            <a:r>
              <a:rPr lang="en-GB" dirty="0" err="1"/>
              <a:t>l’ordonne</a:t>
            </a:r>
            <a:r>
              <a:rPr lang="en-GB" dirty="0"/>
              <a:t> ? </a:t>
            </a:r>
            <a:r>
              <a:rPr lang="en-GB" dirty="0" err="1"/>
              <a:t>Moi-même</a:t>
            </a:r>
            <a:r>
              <a:rPr lang="en-GB" dirty="0"/>
              <a:t>.   </a:t>
            </a:r>
            <a:br>
              <a:rPr lang="en-GB" dirty="0"/>
            </a:br>
            <a:r>
              <a:rPr lang="en-GB" dirty="0"/>
              <a:t> Tout se </a:t>
            </a:r>
            <a:r>
              <a:rPr lang="en-GB" dirty="0" err="1"/>
              <a:t>tait</a:t>
            </a:r>
            <a:r>
              <a:rPr lang="en-GB" dirty="0"/>
              <a:t>, et </a:t>
            </a:r>
            <a:r>
              <a:rPr lang="en-GB" dirty="0" err="1"/>
              <a:t>moi</a:t>
            </a:r>
            <a:r>
              <a:rPr lang="en-GB" dirty="0"/>
              <a:t> </a:t>
            </a:r>
            <a:r>
              <a:rPr lang="en-GB" dirty="0" err="1"/>
              <a:t>seul</a:t>
            </a:r>
            <a:r>
              <a:rPr lang="en-GB" dirty="0"/>
              <a:t>, trop prompt à me troubler,</a:t>
            </a:r>
            <a:br>
              <a:rPr lang="en-GB" dirty="0"/>
            </a:br>
            <a:r>
              <a:rPr lang="en-GB" dirty="0"/>
              <a:t> </a:t>
            </a:r>
            <a:r>
              <a:rPr lang="en-GB" dirty="0" err="1"/>
              <a:t>J’avance</a:t>
            </a:r>
            <a:r>
              <a:rPr lang="en-GB" dirty="0"/>
              <a:t> des </a:t>
            </a:r>
            <a:r>
              <a:rPr lang="en-GB" dirty="0" err="1"/>
              <a:t>malheurs</a:t>
            </a:r>
            <a:r>
              <a:rPr lang="en-GB" dirty="0"/>
              <a:t> que je </a:t>
            </a:r>
            <a:r>
              <a:rPr lang="en-GB" dirty="0" err="1"/>
              <a:t>puis</a:t>
            </a:r>
            <a:r>
              <a:rPr lang="en-GB" dirty="0"/>
              <a:t> </a:t>
            </a:r>
            <a:r>
              <a:rPr lang="en-GB" dirty="0" err="1"/>
              <a:t>reculer</a:t>
            </a:r>
            <a:r>
              <a:rPr lang="en-GB" dirty="0"/>
              <a:t>.   </a:t>
            </a:r>
            <a:br>
              <a:rPr lang="en-GB" dirty="0"/>
            </a:br>
            <a:r>
              <a:rPr lang="en-GB" dirty="0"/>
              <a:t> Rome </a:t>
            </a:r>
            <a:r>
              <a:rPr lang="en-GB" dirty="0" err="1"/>
              <a:t>peut</a:t>
            </a:r>
            <a:r>
              <a:rPr lang="en-GB" dirty="0"/>
              <a:t> par son </a:t>
            </a:r>
            <a:r>
              <a:rPr lang="en-GB" dirty="0" err="1"/>
              <a:t>choix</a:t>
            </a:r>
            <a:r>
              <a:rPr lang="en-GB" dirty="0"/>
              <a:t> justifier le mien.</a:t>
            </a:r>
            <a:br>
              <a:rPr lang="en-GB" dirty="0"/>
            </a:br>
            <a:r>
              <a:rPr lang="en-GB" dirty="0"/>
              <a:t> Non, non, encore un coup, ne </a:t>
            </a:r>
            <a:r>
              <a:rPr lang="en-GB" dirty="0" err="1"/>
              <a:t>précipitons</a:t>
            </a:r>
            <a:r>
              <a:rPr lang="en-GB" dirty="0"/>
              <a:t> </a:t>
            </a:r>
            <a:r>
              <a:rPr lang="en-GB" dirty="0" err="1"/>
              <a:t>rien</a:t>
            </a:r>
            <a:r>
              <a:rPr lang="en-GB" dirty="0"/>
              <a:t>.   </a:t>
            </a:r>
            <a:br>
              <a:rPr lang="en-GB" dirty="0"/>
            </a:br>
            <a:r>
              <a:rPr lang="en-GB" dirty="0"/>
              <a:t> Rome sera pour nous…     </a:t>
            </a:r>
          </a:p>
        </p:txBody>
      </p:sp>
      <p:sp>
        <p:nvSpPr>
          <p:cNvPr id="3" name="Text Placeholder 2">
            <a:extLst>
              <a:ext uri="{FF2B5EF4-FFF2-40B4-BE49-F238E27FC236}">
                <a16:creationId xmlns:a16="http://schemas.microsoft.com/office/drawing/2014/main" id="{D949BEA5-FB8B-3B40-A99E-65BDA94A5DC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52788C3-43CB-0748-9E36-A3DFD04636F4}"/>
              </a:ext>
            </a:extLst>
          </p:cNvPr>
          <p:cNvSpPr/>
          <p:nvPr/>
        </p:nvSpPr>
        <p:spPr>
          <a:xfrm>
            <a:off x="0" y="0"/>
            <a:ext cx="4806366"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On whose orders? My own.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one else is speaking, but I am bringing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troubles I could ward off.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may vindicate my choice.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not be so hasty: Rome will support us.</a:t>
            </a:r>
          </a:p>
        </p:txBody>
      </p:sp>
      <p:pic>
        <p:nvPicPr>
          <p:cNvPr id="5" name="Picture 4" descr="A person with long hair and a black robe&#10;&#10;Description automatically generated">
            <a:extLst>
              <a:ext uri="{FF2B5EF4-FFF2-40B4-BE49-F238E27FC236}">
                <a16:creationId xmlns:a16="http://schemas.microsoft.com/office/drawing/2014/main" id="{690D6FA6-AB3E-F858-6D69-A098A176CD4C}"/>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name="Slide16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10B8D-388A-954B-A0C9-A959330939C0}"/>
              </a:ext>
            </a:extLst>
          </p:cNvPr>
          <p:cNvSpPr txBox="1">
            <a:spLocks noGrp="1"/>
          </p:cNvSpPr>
          <p:nvPr>
            <p:ph type="title"/>
          </p:nvPr>
        </p:nvSpPr>
        <p:spPr/>
        <p:txBody>
          <a:bodyPr/>
          <a:lstStyle/>
          <a:p>
            <a:pPr lvl="0"/>
            <a:r>
              <a:rPr lang="en-GB" dirty="0"/>
              <a:t>                                     Titus, </a:t>
            </a:r>
            <a:r>
              <a:rPr lang="en-GB" dirty="0" err="1"/>
              <a:t>ouvre</a:t>
            </a:r>
            <a:r>
              <a:rPr lang="en-GB" dirty="0"/>
              <a:t> les </a:t>
            </a:r>
            <a:r>
              <a:rPr lang="en-GB" dirty="0" err="1"/>
              <a:t>yeux</a:t>
            </a:r>
            <a:r>
              <a:rPr lang="en-GB" dirty="0"/>
              <a:t> !</a:t>
            </a:r>
            <a:br>
              <a:rPr lang="en-GB" dirty="0"/>
            </a:br>
            <a:r>
              <a:rPr lang="en-GB" dirty="0"/>
              <a:t> </a:t>
            </a:r>
            <a:r>
              <a:rPr lang="en-GB" dirty="0" err="1"/>
              <a:t>Quel</a:t>
            </a:r>
            <a:r>
              <a:rPr lang="en-GB" dirty="0"/>
              <a:t> air respires-</a:t>
            </a:r>
            <a:r>
              <a:rPr lang="en-GB" dirty="0" err="1"/>
              <a:t>tu</a:t>
            </a:r>
            <a:r>
              <a:rPr lang="en-GB" dirty="0"/>
              <a:t> ? </a:t>
            </a:r>
            <a:r>
              <a:rPr lang="en-GB" dirty="0" err="1"/>
              <a:t>N’es-tu</a:t>
            </a:r>
            <a:r>
              <a:rPr lang="en-GB" dirty="0"/>
              <a:t> pas </a:t>
            </a:r>
            <a:r>
              <a:rPr lang="en-GB" dirty="0" err="1"/>
              <a:t>dans</a:t>
            </a:r>
            <a:r>
              <a:rPr lang="en-GB" dirty="0"/>
              <a:t> </a:t>
            </a:r>
            <a:r>
              <a:rPr lang="en-GB" dirty="0" err="1"/>
              <a:t>ces</a:t>
            </a:r>
            <a:r>
              <a:rPr lang="en-GB" dirty="0"/>
              <a:t> </a:t>
            </a:r>
            <a:r>
              <a:rPr lang="en-GB" dirty="0" err="1"/>
              <a:t>lieux</a:t>
            </a:r>
            <a:br>
              <a:rPr lang="en-GB" dirty="0"/>
            </a:br>
            <a:r>
              <a:rPr lang="en-GB" dirty="0"/>
              <a:t> </a:t>
            </a:r>
            <a:r>
              <a:rPr lang="en-GB" dirty="0" err="1"/>
              <a:t>Où</a:t>
            </a:r>
            <a:r>
              <a:rPr lang="en-GB" dirty="0"/>
              <a:t> la </a:t>
            </a:r>
            <a:r>
              <a:rPr lang="en-GB" dirty="0" err="1"/>
              <a:t>haine</a:t>
            </a:r>
            <a:r>
              <a:rPr lang="en-GB" dirty="0"/>
              <a:t> des </a:t>
            </a:r>
            <a:r>
              <a:rPr lang="en-GB" dirty="0" err="1"/>
              <a:t>rois</a:t>
            </a:r>
            <a:r>
              <a:rPr lang="en-GB" dirty="0"/>
              <a:t>, avec le </a:t>
            </a:r>
            <a:r>
              <a:rPr lang="en-GB" dirty="0" err="1"/>
              <a:t>lait</a:t>
            </a:r>
            <a:r>
              <a:rPr lang="en-GB" dirty="0"/>
              <a:t> </a:t>
            </a:r>
            <a:r>
              <a:rPr lang="en-GB" dirty="0" err="1"/>
              <a:t>sucée</a:t>
            </a:r>
            <a:r>
              <a:rPr lang="en-GB" dirty="0"/>
              <a:t>,</a:t>
            </a:r>
            <a:br>
              <a:rPr lang="en-GB" dirty="0"/>
            </a:br>
            <a:r>
              <a:rPr lang="en-GB" dirty="0"/>
              <a:t> Par </a:t>
            </a:r>
            <a:r>
              <a:rPr lang="en-GB" dirty="0" err="1"/>
              <a:t>crainte</a:t>
            </a:r>
            <a:r>
              <a:rPr lang="en-GB" dirty="0"/>
              <a:t> </a:t>
            </a:r>
            <a:r>
              <a:rPr lang="en-GB" dirty="0" err="1"/>
              <a:t>ou</a:t>
            </a:r>
            <a:r>
              <a:rPr lang="en-GB" dirty="0"/>
              <a:t> par amour ne </a:t>
            </a:r>
            <a:r>
              <a:rPr lang="en-GB" dirty="0" err="1"/>
              <a:t>peut</a:t>
            </a:r>
            <a:r>
              <a:rPr lang="en-GB" dirty="0"/>
              <a:t> </a:t>
            </a:r>
            <a:r>
              <a:rPr lang="en-GB" dirty="0" err="1"/>
              <a:t>être</a:t>
            </a:r>
            <a:r>
              <a:rPr lang="en-GB" dirty="0"/>
              <a:t> </a:t>
            </a:r>
            <a:r>
              <a:rPr lang="en-GB" dirty="0" err="1"/>
              <a:t>effacée</a:t>
            </a:r>
            <a:r>
              <a:rPr lang="en-GB" dirty="0"/>
              <a:t> ?</a:t>
            </a:r>
            <a:br>
              <a:rPr lang="en-GB" dirty="0"/>
            </a:br>
            <a:r>
              <a:rPr lang="en-GB" dirty="0"/>
              <a:t> Rome </a:t>
            </a:r>
            <a:r>
              <a:rPr lang="en-GB" dirty="0" err="1"/>
              <a:t>jugea</a:t>
            </a:r>
            <a:r>
              <a:rPr lang="en-GB" dirty="0"/>
              <a:t> ta </a:t>
            </a:r>
            <a:r>
              <a:rPr lang="en-GB" dirty="0" err="1"/>
              <a:t>reine</a:t>
            </a:r>
            <a:r>
              <a:rPr lang="en-GB" dirty="0"/>
              <a:t> </a:t>
            </a:r>
            <a:r>
              <a:rPr lang="en-GB" dirty="0" err="1"/>
              <a:t>en</a:t>
            </a:r>
            <a:r>
              <a:rPr lang="en-GB" dirty="0"/>
              <a:t> </a:t>
            </a:r>
            <a:r>
              <a:rPr lang="en-GB" dirty="0" err="1"/>
              <a:t>condamnant</a:t>
            </a:r>
            <a:r>
              <a:rPr lang="en-GB" dirty="0"/>
              <a:t> </a:t>
            </a:r>
            <a:r>
              <a:rPr lang="en-GB" dirty="0" err="1"/>
              <a:t>ses</a:t>
            </a:r>
            <a:r>
              <a:rPr lang="en-GB" dirty="0"/>
              <a:t> </a:t>
            </a:r>
            <a:r>
              <a:rPr lang="en-GB" dirty="0" err="1"/>
              <a:t>rois</a:t>
            </a:r>
            <a:r>
              <a:rPr lang="en-GB" dirty="0"/>
              <a:t>.   </a:t>
            </a:r>
            <a:br>
              <a:rPr lang="en-GB" dirty="0"/>
            </a:br>
            <a:r>
              <a:rPr lang="en-GB" dirty="0"/>
              <a:t> </a:t>
            </a:r>
            <a:r>
              <a:rPr lang="en-GB" dirty="0" err="1"/>
              <a:t>Faut-il</a:t>
            </a:r>
            <a:r>
              <a:rPr lang="en-GB" dirty="0"/>
              <a:t> </a:t>
            </a:r>
            <a:r>
              <a:rPr lang="en-GB" dirty="0" err="1"/>
              <a:t>donc</a:t>
            </a:r>
            <a:r>
              <a:rPr lang="en-GB" dirty="0"/>
              <a:t> </a:t>
            </a:r>
            <a:r>
              <a:rPr lang="en-GB" dirty="0" err="1"/>
              <a:t>tant</a:t>
            </a:r>
            <a:r>
              <a:rPr lang="en-GB" dirty="0"/>
              <a:t> de </a:t>
            </a:r>
            <a:r>
              <a:rPr lang="en-GB" dirty="0" err="1"/>
              <a:t>fois</a:t>
            </a:r>
            <a:r>
              <a:rPr lang="en-GB" dirty="0"/>
              <a:t> </a:t>
            </a:r>
            <a:r>
              <a:rPr lang="en-GB" dirty="0" err="1"/>
              <a:t>te</a:t>
            </a:r>
            <a:r>
              <a:rPr lang="en-GB" dirty="0"/>
              <a:t> le faire </a:t>
            </a:r>
            <a:r>
              <a:rPr lang="en-GB" dirty="0" err="1"/>
              <a:t>redire</a:t>
            </a:r>
            <a:r>
              <a:rPr lang="en-GB" dirty="0"/>
              <a:t> ?    </a:t>
            </a:r>
          </a:p>
        </p:txBody>
      </p:sp>
      <p:sp>
        <p:nvSpPr>
          <p:cNvPr id="3" name="Text Placeholder 2">
            <a:extLst>
              <a:ext uri="{FF2B5EF4-FFF2-40B4-BE49-F238E27FC236}">
                <a16:creationId xmlns:a16="http://schemas.microsoft.com/office/drawing/2014/main" id="{7C400398-0414-174F-9550-65EB9876FE6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56F05CB-D387-854A-82B3-8033515A8E04}"/>
              </a:ext>
            </a:extLst>
          </p:cNvPr>
          <p:cNvSpPr/>
          <p:nvPr/>
        </p:nvSpPr>
        <p:spPr>
          <a:xfrm>
            <a:off x="-1" y="0"/>
            <a:ext cx="6026727"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Titus, wake up!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world are you in? Are you not in a place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where hatred of kings, imbibed from infancy,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cannot be wiped out by fear or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judged your queen when it condemned its kings.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you need it said over and over again? </a:t>
            </a:r>
          </a:p>
        </p:txBody>
      </p:sp>
      <p:pic>
        <p:nvPicPr>
          <p:cNvPr id="5" name="Picture 4" descr="A person with long hair and a black robe&#10;&#10;Description automatically generated">
            <a:extLst>
              <a:ext uri="{FF2B5EF4-FFF2-40B4-BE49-F238E27FC236}">
                <a16:creationId xmlns:a16="http://schemas.microsoft.com/office/drawing/2014/main" id="{4A7732B2-64BC-B927-9ED6-11C7860964AB}"/>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name="Slide17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98A28-D95A-D140-A25E-66B703DA9EBF}"/>
              </a:ext>
            </a:extLst>
          </p:cNvPr>
          <p:cNvSpPr txBox="1">
            <a:spLocks noGrp="1"/>
          </p:cNvSpPr>
          <p:nvPr>
            <p:ph type="title"/>
          </p:nvPr>
        </p:nvSpPr>
        <p:spPr/>
        <p:txBody>
          <a:bodyPr/>
          <a:lstStyle/>
          <a:p>
            <a:pPr lvl="0"/>
            <a:r>
              <a:rPr lang="en-GB" dirty="0"/>
              <a:t> Ah </a:t>
            </a:r>
            <a:r>
              <a:rPr lang="en-GB" dirty="0" err="1"/>
              <a:t>lâche</a:t>
            </a:r>
            <a:r>
              <a:rPr lang="en-GB" dirty="0"/>
              <a:t> ! </a:t>
            </a:r>
            <a:r>
              <a:rPr lang="en-GB" dirty="0" err="1"/>
              <a:t>fais</a:t>
            </a:r>
            <a:r>
              <a:rPr lang="en-GB" dirty="0"/>
              <a:t> </a:t>
            </a:r>
            <a:r>
              <a:rPr lang="en-GB" dirty="0" err="1"/>
              <a:t>l’amour</a:t>
            </a:r>
            <a:r>
              <a:rPr lang="en-GB" dirty="0"/>
              <a:t>, et </a:t>
            </a:r>
            <a:r>
              <a:rPr lang="en-GB" dirty="0" err="1"/>
              <a:t>renonce</a:t>
            </a:r>
            <a:r>
              <a:rPr lang="en-GB" dirty="0"/>
              <a:t> </a:t>
            </a:r>
            <a:r>
              <a:rPr lang="en-GB" dirty="0" err="1"/>
              <a:t>à</a:t>
            </a:r>
            <a:r>
              <a:rPr lang="en-GB" dirty="0"/>
              <a:t> </a:t>
            </a:r>
            <a:r>
              <a:rPr lang="en-GB" dirty="0" err="1"/>
              <a:t>l’empire</a:t>
            </a:r>
            <a:r>
              <a:rPr lang="en-GB" dirty="0"/>
              <a:t> ;</a:t>
            </a:r>
            <a:br>
              <a:rPr lang="en-GB" dirty="0"/>
            </a:br>
            <a:r>
              <a:rPr lang="en-GB" dirty="0"/>
              <a:t> Au bout de </a:t>
            </a:r>
            <a:r>
              <a:rPr lang="en-GB" dirty="0" err="1"/>
              <a:t>l’univers</a:t>
            </a:r>
            <a:r>
              <a:rPr lang="en-GB" dirty="0"/>
              <a:t> </a:t>
            </a:r>
            <a:r>
              <a:rPr lang="en-GB" dirty="0" err="1"/>
              <a:t>va</a:t>
            </a:r>
            <a:r>
              <a:rPr lang="en-GB" dirty="0"/>
              <a:t>, </a:t>
            </a:r>
            <a:r>
              <a:rPr lang="en-GB" dirty="0" err="1"/>
              <a:t>cours</a:t>
            </a:r>
            <a:r>
              <a:rPr lang="en-GB" dirty="0"/>
              <a:t> </a:t>
            </a:r>
            <a:r>
              <a:rPr lang="en-GB" dirty="0" err="1"/>
              <a:t>te</a:t>
            </a:r>
            <a:r>
              <a:rPr lang="en-GB" dirty="0"/>
              <a:t> confiner,</a:t>
            </a:r>
            <a:br>
              <a:rPr lang="en-GB" dirty="0"/>
            </a:br>
            <a:r>
              <a:rPr lang="en-GB" dirty="0"/>
              <a:t> Et </a:t>
            </a:r>
            <a:r>
              <a:rPr lang="en-GB" dirty="0" err="1"/>
              <a:t>fais</a:t>
            </a:r>
            <a:r>
              <a:rPr lang="en-GB" dirty="0"/>
              <a:t> place </a:t>
            </a:r>
            <a:r>
              <a:rPr lang="en-GB" dirty="0" err="1"/>
              <a:t>à</a:t>
            </a:r>
            <a:r>
              <a:rPr lang="en-GB" dirty="0"/>
              <a:t> des </a:t>
            </a:r>
            <a:r>
              <a:rPr lang="en-GB" dirty="0" err="1"/>
              <a:t>cœurs</a:t>
            </a:r>
            <a:r>
              <a:rPr lang="en-GB" dirty="0"/>
              <a:t> plus </a:t>
            </a:r>
            <a:r>
              <a:rPr lang="en-GB" dirty="0" err="1"/>
              <a:t>dignes</a:t>
            </a:r>
            <a:r>
              <a:rPr lang="en-GB" dirty="0"/>
              <a:t> de </a:t>
            </a:r>
            <a:r>
              <a:rPr lang="en-GB" dirty="0" err="1"/>
              <a:t>régner</a:t>
            </a:r>
            <a:r>
              <a:rPr lang="en-GB" dirty="0"/>
              <a:t>.</a:t>
            </a:r>
            <a:br>
              <a:rPr lang="en-GB" dirty="0"/>
            </a:br>
            <a:r>
              <a:rPr lang="en-GB" dirty="0"/>
              <a:t> </a:t>
            </a:r>
            <a:r>
              <a:rPr lang="en-GB" dirty="0" err="1"/>
              <a:t>Sont-ce</a:t>
            </a:r>
            <a:r>
              <a:rPr lang="en-GB" dirty="0"/>
              <a:t> </a:t>
            </a:r>
            <a:r>
              <a:rPr lang="en-GB" dirty="0" err="1"/>
              <a:t>là</a:t>
            </a:r>
            <a:r>
              <a:rPr lang="en-GB" dirty="0"/>
              <a:t> </a:t>
            </a:r>
            <a:r>
              <a:rPr lang="en-GB" dirty="0" err="1"/>
              <a:t>ces</a:t>
            </a:r>
            <a:r>
              <a:rPr lang="en-GB" dirty="0"/>
              <a:t> </a:t>
            </a:r>
            <a:r>
              <a:rPr lang="en-GB" dirty="0" err="1"/>
              <a:t>projets</a:t>
            </a:r>
            <a:r>
              <a:rPr lang="en-GB" dirty="0"/>
              <a:t> de grandeur et de </a:t>
            </a:r>
            <a:r>
              <a:rPr lang="en-GB" dirty="0" err="1"/>
              <a:t>gloire</a:t>
            </a:r>
            <a:br>
              <a:rPr lang="en-GB" dirty="0"/>
            </a:br>
            <a:r>
              <a:rPr lang="en-GB" dirty="0"/>
              <a:t> Qui </a:t>
            </a:r>
            <a:r>
              <a:rPr lang="en-GB" dirty="0" err="1"/>
              <a:t>devaient</a:t>
            </a:r>
            <a:r>
              <a:rPr lang="en-GB" dirty="0"/>
              <a:t> </a:t>
            </a:r>
            <a:r>
              <a:rPr lang="en-GB" dirty="0" err="1"/>
              <a:t>dans</a:t>
            </a:r>
            <a:r>
              <a:rPr lang="en-GB" dirty="0"/>
              <a:t> les </a:t>
            </a:r>
            <a:r>
              <a:rPr lang="en-GB" dirty="0" err="1"/>
              <a:t>cœurs</a:t>
            </a:r>
            <a:r>
              <a:rPr lang="en-GB" dirty="0"/>
              <a:t> </a:t>
            </a:r>
            <a:r>
              <a:rPr lang="en-GB" dirty="0" err="1"/>
              <a:t>consacrer</a:t>
            </a:r>
            <a:r>
              <a:rPr lang="en-GB" dirty="0"/>
              <a:t> ma </a:t>
            </a:r>
            <a:r>
              <a:rPr lang="en-GB" dirty="0" err="1"/>
              <a:t>mémoire</a:t>
            </a:r>
            <a:r>
              <a:rPr lang="en-GB" dirty="0"/>
              <a:t> ?    </a:t>
            </a:r>
          </a:p>
        </p:txBody>
      </p:sp>
      <p:sp>
        <p:nvSpPr>
          <p:cNvPr id="3" name="Text Placeholder 2">
            <a:extLst>
              <a:ext uri="{FF2B5EF4-FFF2-40B4-BE49-F238E27FC236}">
                <a16:creationId xmlns:a16="http://schemas.microsoft.com/office/drawing/2014/main" id="{50DF2942-EDB0-A74E-8616-179836C6AFB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8886FC5-734E-674F-B48A-D460ECC22F48}"/>
              </a:ext>
            </a:extLst>
          </p:cNvPr>
          <p:cNvSpPr/>
          <p:nvPr/>
        </p:nvSpPr>
        <p:spPr>
          <a:xfrm>
            <a:off x="-1" y="0"/>
            <a:ext cx="5112327"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Coward! Choose love, renounce the</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empire!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Go far away, go and hide, and make room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hearts more fit to rule.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are these the plans for greatness and</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glory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which I should be remembered? </a:t>
            </a:r>
          </a:p>
        </p:txBody>
      </p:sp>
      <p:pic>
        <p:nvPicPr>
          <p:cNvPr id="5" name="Picture 4" descr="A person with long hair and a black robe&#10;&#10;Description automatically generated">
            <a:extLst>
              <a:ext uri="{FF2B5EF4-FFF2-40B4-BE49-F238E27FC236}">
                <a16:creationId xmlns:a16="http://schemas.microsoft.com/office/drawing/2014/main" id="{F6DABE2C-6A87-2282-C034-50B3216B7CBE}"/>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name="Slide17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7BF33-3632-3A48-8F4D-9D7028702AC5}"/>
              </a:ext>
            </a:extLst>
          </p:cNvPr>
          <p:cNvSpPr txBox="1">
            <a:spLocks noGrp="1"/>
          </p:cNvSpPr>
          <p:nvPr>
            <p:ph type="title"/>
          </p:nvPr>
        </p:nvSpPr>
        <p:spPr/>
        <p:txBody>
          <a:bodyPr/>
          <a:lstStyle/>
          <a:p>
            <a:pPr lvl="0"/>
            <a:r>
              <a:rPr lang="en-GB" dirty="0"/>
              <a:t> </a:t>
            </a:r>
            <a:r>
              <a:rPr lang="en-GB" dirty="0" err="1"/>
              <a:t>Depuis</a:t>
            </a:r>
            <a:r>
              <a:rPr lang="en-GB" dirty="0"/>
              <a:t> </a:t>
            </a:r>
            <a:r>
              <a:rPr lang="en-GB" dirty="0" err="1"/>
              <a:t>huit</a:t>
            </a:r>
            <a:r>
              <a:rPr lang="en-GB" dirty="0"/>
              <a:t> </a:t>
            </a:r>
            <a:r>
              <a:rPr lang="en-GB" dirty="0" err="1"/>
              <a:t>jours</a:t>
            </a:r>
            <a:r>
              <a:rPr lang="en-GB" dirty="0"/>
              <a:t> je </a:t>
            </a:r>
            <a:r>
              <a:rPr lang="en-GB" dirty="0" err="1"/>
              <a:t>règne</a:t>
            </a:r>
            <a:r>
              <a:rPr lang="en-GB" dirty="0"/>
              <a:t>, et </a:t>
            </a:r>
            <a:r>
              <a:rPr lang="en-GB" dirty="0" err="1"/>
              <a:t>jusques</a:t>
            </a:r>
            <a:r>
              <a:rPr lang="en-GB" dirty="0"/>
              <a:t> </a:t>
            </a:r>
            <a:r>
              <a:rPr lang="en-GB" dirty="0" err="1"/>
              <a:t>à</a:t>
            </a:r>
            <a:r>
              <a:rPr lang="en-GB" dirty="0"/>
              <a:t> </a:t>
            </a:r>
            <a:r>
              <a:rPr lang="en-GB" dirty="0" err="1"/>
              <a:t>ce</a:t>
            </a:r>
            <a:r>
              <a:rPr lang="en-GB" dirty="0"/>
              <a:t> jour</a:t>
            </a:r>
            <a:br>
              <a:rPr lang="en-GB" dirty="0"/>
            </a:br>
            <a:r>
              <a:rPr lang="en-GB" dirty="0"/>
              <a:t> </a:t>
            </a:r>
            <a:r>
              <a:rPr lang="en-GB" dirty="0" err="1"/>
              <a:t>Qu’ai</a:t>
            </a:r>
            <a:r>
              <a:rPr lang="en-GB" dirty="0"/>
              <a:t>-je fait pour </a:t>
            </a:r>
            <a:r>
              <a:rPr lang="en-GB" dirty="0" err="1"/>
              <a:t>l’honneur</a:t>
            </a:r>
            <a:r>
              <a:rPr lang="en-GB" dirty="0"/>
              <a:t> ? </a:t>
            </a:r>
            <a:r>
              <a:rPr lang="en-GB" dirty="0" err="1"/>
              <a:t>J’ai</a:t>
            </a:r>
            <a:r>
              <a:rPr lang="en-GB" dirty="0"/>
              <a:t> tout fait pour </a:t>
            </a:r>
            <a:r>
              <a:rPr lang="en-GB" dirty="0" err="1"/>
              <a:t>l’amour</a:t>
            </a:r>
            <a:r>
              <a:rPr lang="en-GB" dirty="0"/>
              <a:t>.</a:t>
            </a:r>
            <a:br>
              <a:rPr lang="en-GB" dirty="0"/>
            </a:br>
            <a:r>
              <a:rPr lang="en-GB" dirty="0"/>
              <a:t> D’un temps </a:t>
            </a:r>
            <a:r>
              <a:rPr lang="en-GB" dirty="0" err="1"/>
              <a:t>si</a:t>
            </a:r>
            <a:r>
              <a:rPr lang="en-GB" dirty="0"/>
              <a:t> </a:t>
            </a:r>
            <a:r>
              <a:rPr lang="en-GB" dirty="0" err="1"/>
              <a:t>précieux</a:t>
            </a:r>
            <a:r>
              <a:rPr lang="en-GB" dirty="0"/>
              <a:t> </a:t>
            </a:r>
            <a:r>
              <a:rPr lang="en-GB" dirty="0" err="1"/>
              <a:t>quel</a:t>
            </a:r>
            <a:r>
              <a:rPr lang="en-GB" dirty="0"/>
              <a:t> </a:t>
            </a:r>
            <a:r>
              <a:rPr lang="en-GB" dirty="0" err="1"/>
              <a:t>compte</a:t>
            </a:r>
            <a:r>
              <a:rPr lang="en-GB" dirty="0"/>
              <a:t> </a:t>
            </a:r>
            <a:r>
              <a:rPr lang="en-GB" dirty="0" err="1"/>
              <a:t>puis</a:t>
            </a:r>
            <a:r>
              <a:rPr lang="en-GB" dirty="0"/>
              <a:t>-je </a:t>
            </a:r>
            <a:r>
              <a:rPr lang="en-GB" dirty="0" err="1"/>
              <a:t>rendre</a:t>
            </a:r>
            <a:r>
              <a:rPr lang="en-GB" dirty="0"/>
              <a:t> ?</a:t>
            </a:r>
            <a:br>
              <a:rPr lang="en-GB" dirty="0"/>
            </a:br>
            <a:r>
              <a:rPr lang="en-GB" dirty="0"/>
              <a:t> </a:t>
            </a:r>
            <a:r>
              <a:rPr lang="en-GB" dirty="0" err="1"/>
              <a:t>Où</a:t>
            </a:r>
            <a:r>
              <a:rPr lang="en-GB" dirty="0"/>
              <a:t> </a:t>
            </a:r>
            <a:r>
              <a:rPr lang="en-GB" dirty="0" err="1"/>
              <a:t>sont</a:t>
            </a:r>
            <a:r>
              <a:rPr lang="en-GB" dirty="0"/>
              <a:t> </a:t>
            </a:r>
            <a:r>
              <a:rPr lang="en-GB" dirty="0" err="1"/>
              <a:t>ces</a:t>
            </a:r>
            <a:r>
              <a:rPr lang="en-GB" dirty="0"/>
              <a:t> </a:t>
            </a:r>
            <a:r>
              <a:rPr lang="en-GB" dirty="0" err="1"/>
              <a:t>heureux</a:t>
            </a:r>
            <a:r>
              <a:rPr lang="en-GB" dirty="0"/>
              <a:t> </a:t>
            </a:r>
            <a:r>
              <a:rPr lang="en-GB" dirty="0" err="1"/>
              <a:t>jours</a:t>
            </a:r>
            <a:r>
              <a:rPr lang="en-GB" dirty="0"/>
              <a:t> </a:t>
            </a:r>
            <a:r>
              <a:rPr lang="en-GB" dirty="0" err="1"/>
              <a:t>que</a:t>
            </a:r>
            <a:r>
              <a:rPr lang="en-GB" dirty="0"/>
              <a:t> je </a:t>
            </a:r>
            <a:r>
              <a:rPr lang="en-GB" dirty="0" err="1"/>
              <a:t>faisais</a:t>
            </a:r>
            <a:r>
              <a:rPr lang="en-GB" dirty="0"/>
              <a:t> </a:t>
            </a:r>
            <a:r>
              <a:rPr lang="en-GB" dirty="0" err="1"/>
              <a:t>attendre</a:t>
            </a:r>
            <a:r>
              <a:rPr lang="en-GB" dirty="0"/>
              <a:t> ?   </a:t>
            </a:r>
            <a:br>
              <a:rPr lang="en-GB" dirty="0"/>
            </a:br>
            <a:r>
              <a:rPr lang="en-GB" dirty="0"/>
              <a:t> Ne </a:t>
            </a:r>
            <a:r>
              <a:rPr lang="en-GB" dirty="0" err="1"/>
              <a:t>tardons</a:t>
            </a:r>
            <a:r>
              <a:rPr lang="en-GB" dirty="0"/>
              <a:t> plus : </a:t>
            </a:r>
            <a:r>
              <a:rPr lang="en-GB" dirty="0" err="1"/>
              <a:t>faisons</a:t>
            </a:r>
            <a:r>
              <a:rPr lang="en-GB" dirty="0"/>
              <a:t> </a:t>
            </a:r>
            <a:r>
              <a:rPr lang="en-GB" dirty="0" err="1"/>
              <a:t>ce</a:t>
            </a:r>
            <a:r>
              <a:rPr lang="en-GB" dirty="0"/>
              <a:t> que </a:t>
            </a:r>
            <a:r>
              <a:rPr lang="en-GB" dirty="0" err="1"/>
              <a:t>l’honneur</a:t>
            </a:r>
            <a:r>
              <a:rPr lang="en-GB" dirty="0"/>
              <a:t> </a:t>
            </a:r>
            <a:r>
              <a:rPr lang="en-GB" dirty="0" err="1"/>
              <a:t>exige</a:t>
            </a:r>
            <a:r>
              <a:rPr lang="en-GB" dirty="0"/>
              <a:t> ;</a:t>
            </a:r>
            <a:br>
              <a:rPr lang="en-GB" dirty="0"/>
            </a:br>
            <a:r>
              <a:rPr lang="en-GB" dirty="0"/>
              <a:t> </a:t>
            </a:r>
            <a:r>
              <a:rPr lang="en-GB" dirty="0" err="1"/>
              <a:t>Rompons</a:t>
            </a:r>
            <a:r>
              <a:rPr lang="en-GB" dirty="0"/>
              <a:t> le </a:t>
            </a:r>
            <a:r>
              <a:rPr lang="en-GB" dirty="0" err="1"/>
              <a:t>seul</a:t>
            </a:r>
            <a:r>
              <a:rPr lang="en-GB" dirty="0"/>
              <a:t> lien…     </a:t>
            </a:r>
          </a:p>
        </p:txBody>
      </p:sp>
      <p:sp>
        <p:nvSpPr>
          <p:cNvPr id="3" name="Text Placeholder 2">
            <a:extLst>
              <a:ext uri="{FF2B5EF4-FFF2-40B4-BE49-F238E27FC236}">
                <a16:creationId xmlns:a16="http://schemas.microsoft.com/office/drawing/2014/main" id="{2408078B-E3F2-654F-873D-0FF8A66DD49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5ED94CF-14C1-4149-8558-26310D8E658E}"/>
              </a:ext>
            </a:extLst>
          </p:cNvPr>
          <p:cNvSpPr/>
          <p:nvPr/>
        </p:nvSpPr>
        <p:spPr>
          <a:xfrm>
            <a:off x="0" y="0"/>
            <a:ext cx="5206314"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I’ve been emperor for a week. What have I done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It's all been about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account can I give of this precious time,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where is the happiness I led them to expect?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more delay; let's do as </a:t>
            </a:r>
            <a:r>
              <a:rPr lang="en-US" sz="1800" b="1" i="0" u="none" strike="noStrike" kern="1200" cap="none" spc="0" baseline="0" dirty="0" err="1">
                <a:solidFill>
                  <a:srgbClr val="000000"/>
                </a:solidFill>
                <a:uFillTx/>
                <a:latin typeface="Cambria" pitchFamily="18"/>
              </a:rPr>
              <a:t>honour</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demands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break the only bond... </a:t>
            </a:r>
          </a:p>
        </p:txBody>
      </p:sp>
      <p:pic>
        <p:nvPicPr>
          <p:cNvPr id="5" name="Picture 4" descr="A person with long hair and a black robe&#10;&#10;Description automatically generated">
            <a:extLst>
              <a:ext uri="{FF2B5EF4-FFF2-40B4-BE49-F238E27FC236}">
                <a16:creationId xmlns:a16="http://schemas.microsoft.com/office/drawing/2014/main" id="{66FD7127-1CC9-5C93-D60E-2F1929AE891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name="Slide17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F7DBE-D538-0F41-A768-B565A784D255}"/>
              </a:ext>
            </a:extLst>
          </p:cNvPr>
          <p:cNvSpPr txBox="1">
            <a:spLocks noGrp="1"/>
          </p:cNvSpPr>
          <p:nvPr>
            <p:ph type="title"/>
          </p:nvPr>
        </p:nvSpPr>
        <p:spPr/>
        <p:txBody>
          <a:bodyPr/>
          <a:lstStyle/>
          <a:p>
            <a:pPr lvl="0"/>
            <a:r>
              <a:rPr lang="en-GB" dirty="0"/>
              <a:t>BÉRÉNICE</a:t>
            </a:r>
            <a:br>
              <a:rPr lang="en-GB" dirty="0"/>
            </a:br>
            <a:r>
              <a:rPr lang="en-GB" dirty="0"/>
              <a:t>                                   Non, laissez-</a:t>
            </a:r>
            <a:r>
              <a:rPr lang="en-GB" dirty="0" err="1"/>
              <a:t>moi</a:t>
            </a:r>
            <a:r>
              <a:rPr lang="en-GB" dirty="0"/>
              <a:t>, </a:t>
            </a:r>
            <a:r>
              <a:rPr lang="en-GB" dirty="0" err="1"/>
              <a:t>vous</a:t>
            </a:r>
            <a:r>
              <a:rPr lang="en-GB" dirty="0"/>
              <a:t> dis-je ;</a:t>
            </a:r>
            <a:br>
              <a:rPr lang="en-GB" dirty="0"/>
            </a:br>
            <a:r>
              <a:rPr lang="en-GB" dirty="0"/>
              <a:t> </a:t>
            </a:r>
            <a:r>
              <a:rPr lang="en-GB" dirty="0" err="1"/>
              <a:t>En</a:t>
            </a:r>
            <a:r>
              <a:rPr lang="en-GB" dirty="0"/>
              <a:t> vain </a:t>
            </a:r>
            <a:r>
              <a:rPr lang="en-GB" dirty="0" err="1"/>
              <a:t>tous</a:t>
            </a:r>
            <a:r>
              <a:rPr lang="en-GB" dirty="0"/>
              <a:t> </a:t>
            </a:r>
            <a:r>
              <a:rPr lang="en-GB" dirty="0" err="1"/>
              <a:t>vos</a:t>
            </a:r>
            <a:r>
              <a:rPr lang="en-GB" dirty="0"/>
              <a:t> </a:t>
            </a:r>
            <a:r>
              <a:rPr lang="en-GB" dirty="0" err="1"/>
              <a:t>conseils</a:t>
            </a:r>
            <a:r>
              <a:rPr lang="en-GB" dirty="0"/>
              <a:t> me </a:t>
            </a:r>
            <a:r>
              <a:rPr lang="en-GB" dirty="0" err="1"/>
              <a:t>retiennent</a:t>
            </a:r>
            <a:r>
              <a:rPr lang="en-GB" dirty="0"/>
              <a:t> </a:t>
            </a:r>
            <a:r>
              <a:rPr lang="en-GB" dirty="0" err="1"/>
              <a:t>ici</a:t>
            </a:r>
            <a:r>
              <a:rPr lang="en-GB" dirty="0"/>
              <a:t>,</a:t>
            </a:r>
            <a:br>
              <a:rPr lang="en-GB" dirty="0"/>
            </a:br>
            <a:r>
              <a:rPr lang="en-GB" dirty="0"/>
              <a:t> Il </a:t>
            </a:r>
            <a:r>
              <a:rPr lang="en-GB" dirty="0" err="1"/>
              <a:t>faut</a:t>
            </a:r>
            <a:r>
              <a:rPr lang="en-GB" dirty="0"/>
              <a:t> que je le </a:t>
            </a:r>
            <a:r>
              <a:rPr lang="en-GB" dirty="0" err="1"/>
              <a:t>voie</a:t>
            </a:r>
            <a:r>
              <a:rPr lang="en-GB" dirty="0"/>
              <a:t>. Ah ! </a:t>
            </a:r>
            <a:r>
              <a:rPr lang="en-GB" dirty="0" err="1"/>
              <a:t>Seigneur</a:t>
            </a:r>
            <a:r>
              <a:rPr lang="en-GB" dirty="0"/>
              <a:t>, </a:t>
            </a:r>
            <a:r>
              <a:rPr lang="en-GB" dirty="0" err="1"/>
              <a:t>vous</a:t>
            </a:r>
            <a:r>
              <a:rPr lang="en-GB" dirty="0"/>
              <a:t> </a:t>
            </a:r>
            <a:r>
              <a:rPr lang="en-GB" dirty="0" err="1"/>
              <a:t>voici</a:t>
            </a:r>
            <a:r>
              <a:rPr lang="en-GB" dirty="0"/>
              <a:t> !</a:t>
            </a:r>
            <a:br>
              <a:rPr lang="en-GB" dirty="0"/>
            </a:br>
            <a:r>
              <a:rPr lang="en-GB" dirty="0"/>
              <a:t> Eh </a:t>
            </a:r>
            <a:r>
              <a:rPr lang="en-GB" dirty="0" err="1"/>
              <a:t>bien</a:t>
            </a:r>
            <a:r>
              <a:rPr lang="en-GB" dirty="0"/>
              <a:t> ? </a:t>
            </a:r>
            <a:r>
              <a:rPr lang="en-GB" dirty="0" err="1"/>
              <a:t>il</a:t>
            </a:r>
            <a:r>
              <a:rPr lang="en-GB" dirty="0"/>
              <a:t> </a:t>
            </a:r>
            <a:r>
              <a:rPr lang="en-GB" dirty="0" err="1"/>
              <a:t>est</a:t>
            </a:r>
            <a:r>
              <a:rPr lang="en-GB" dirty="0"/>
              <a:t> </a:t>
            </a:r>
            <a:r>
              <a:rPr lang="en-GB" dirty="0" err="1"/>
              <a:t>donc</a:t>
            </a:r>
            <a:r>
              <a:rPr lang="en-GB" dirty="0"/>
              <a:t> </a:t>
            </a:r>
            <a:r>
              <a:rPr lang="en-GB" dirty="0" err="1"/>
              <a:t>vrai</a:t>
            </a:r>
            <a:r>
              <a:rPr lang="en-GB" dirty="0"/>
              <a:t> que Titus </a:t>
            </a:r>
            <a:r>
              <a:rPr lang="en-GB" dirty="0" err="1"/>
              <a:t>m’abandonne</a:t>
            </a:r>
            <a:r>
              <a:rPr lang="en-GB" dirty="0"/>
              <a:t> ?</a:t>
            </a:r>
            <a:br>
              <a:rPr lang="en-GB" dirty="0"/>
            </a:br>
            <a:r>
              <a:rPr lang="en-GB" dirty="0"/>
              <a:t> Il </a:t>
            </a:r>
            <a:r>
              <a:rPr lang="en-GB" dirty="0" err="1"/>
              <a:t>faut</a:t>
            </a:r>
            <a:r>
              <a:rPr lang="en-GB" dirty="0"/>
              <a:t> nous </a:t>
            </a:r>
            <a:r>
              <a:rPr lang="en-GB" dirty="0" err="1"/>
              <a:t>séparer</a:t>
            </a:r>
            <a:r>
              <a:rPr lang="en-GB" dirty="0"/>
              <a:t> ; et </a:t>
            </a:r>
            <a:r>
              <a:rPr lang="en-GB" dirty="0" err="1"/>
              <a:t>c’est</a:t>
            </a:r>
            <a:r>
              <a:rPr lang="en-GB" dirty="0"/>
              <a:t> </a:t>
            </a:r>
            <a:r>
              <a:rPr lang="en-GB" dirty="0" err="1"/>
              <a:t>lui</a:t>
            </a:r>
            <a:r>
              <a:rPr lang="en-GB" dirty="0"/>
              <a:t> qui </a:t>
            </a:r>
            <a:r>
              <a:rPr lang="en-GB" dirty="0" err="1"/>
              <a:t>l’ordonne</a:t>
            </a:r>
            <a:r>
              <a:rPr lang="en-GB" dirty="0"/>
              <a:t> !    </a:t>
            </a:r>
          </a:p>
        </p:txBody>
      </p:sp>
      <p:sp>
        <p:nvSpPr>
          <p:cNvPr id="3" name="Text Placeholder 2">
            <a:extLst>
              <a:ext uri="{FF2B5EF4-FFF2-40B4-BE49-F238E27FC236}">
                <a16:creationId xmlns:a16="http://schemas.microsoft.com/office/drawing/2014/main" id="{F333B72A-E0CD-EF4A-86AC-1F39A534C4C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84E573B-904B-4C4D-A8A0-27699E38CA8B}"/>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let me go, I tell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can’t keep me here. I must see him.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Ah, Sir, here you are. And is it true,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is leaving me? We have to part,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at his command? </a:t>
            </a:r>
          </a:p>
        </p:txBody>
      </p:sp>
      <p:pic>
        <p:nvPicPr>
          <p:cNvPr id="5" name="Picture 4" descr="A painting of a person in a blue dress&#10;&#10;Description automatically generated">
            <a:extLst>
              <a:ext uri="{FF2B5EF4-FFF2-40B4-BE49-F238E27FC236}">
                <a16:creationId xmlns:a16="http://schemas.microsoft.com/office/drawing/2014/main" id="{B82A2CE6-A1CA-8A25-7F83-4F2950A0AF7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name="Slide17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8A252-64DD-0945-9360-727EF0DDBDC4}"/>
              </a:ext>
            </a:extLst>
          </p:cNvPr>
          <p:cNvSpPr txBox="1">
            <a:spLocks noGrp="1"/>
          </p:cNvSpPr>
          <p:nvPr>
            <p:ph type="title"/>
          </p:nvPr>
        </p:nvSpPr>
        <p:spPr/>
        <p:txBody>
          <a:bodyPr/>
          <a:lstStyle/>
          <a:p>
            <a:pPr lvl="0"/>
            <a:r>
              <a:rPr lang="en-GB" dirty="0"/>
              <a:t>TITUS  </a:t>
            </a:r>
            <a:br>
              <a:rPr lang="en-GB" dirty="0"/>
            </a:br>
            <a:r>
              <a:rPr lang="en-GB" dirty="0"/>
              <a:t> </a:t>
            </a:r>
            <a:r>
              <a:rPr lang="en-GB" dirty="0" err="1"/>
              <a:t>N’accablez</a:t>
            </a:r>
            <a:r>
              <a:rPr lang="en-GB" dirty="0"/>
              <a:t> point, Madame, un prince </a:t>
            </a:r>
            <a:r>
              <a:rPr lang="en-GB" dirty="0" err="1"/>
              <a:t>malheureux</a:t>
            </a:r>
            <a:r>
              <a:rPr lang="en-GB" dirty="0"/>
              <a:t>.</a:t>
            </a:r>
            <a:br>
              <a:rPr lang="en-GB" dirty="0"/>
            </a:br>
            <a:r>
              <a:rPr lang="en-GB" dirty="0"/>
              <a:t> Il ne </a:t>
            </a:r>
            <a:r>
              <a:rPr lang="en-GB" dirty="0" err="1"/>
              <a:t>faut</a:t>
            </a:r>
            <a:r>
              <a:rPr lang="en-GB" dirty="0"/>
              <a:t> point </a:t>
            </a:r>
            <a:r>
              <a:rPr lang="en-GB" dirty="0" err="1"/>
              <a:t>ici</a:t>
            </a:r>
            <a:r>
              <a:rPr lang="en-GB" dirty="0"/>
              <a:t> nous </a:t>
            </a:r>
            <a:r>
              <a:rPr lang="en-GB" dirty="0" err="1"/>
              <a:t>attendrir</a:t>
            </a:r>
            <a:r>
              <a:rPr lang="en-GB" dirty="0"/>
              <a:t> </a:t>
            </a:r>
            <a:r>
              <a:rPr lang="en-GB" dirty="0" err="1"/>
              <a:t>tous</a:t>
            </a:r>
            <a:r>
              <a:rPr lang="en-GB" dirty="0"/>
              <a:t> </a:t>
            </a:r>
            <a:r>
              <a:rPr lang="en-GB" dirty="0" err="1"/>
              <a:t>deux</a:t>
            </a:r>
            <a:r>
              <a:rPr lang="en-GB" dirty="0"/>
              <a:t>.   </a:t>
            </a:r>
            <a:br>
              <a:rPr lang="en-GB" dirty="0"/>
            </a:br>
            <a:r>
              <a:rPr lang="en-GB" dirty="0"/>
              <a:t>                          </a:t>
            </a:r>
            <a:r>
              <a:rPr lang="en-GB" dirty="0" err="1"/>
              <a:t>Forcez</a:t>
            </a:r>
            <a:r>
              <a:rPr lang="en-GB" dirty="0"/>
              <a:t> </a:t>
            </a:r>
            <a:r>
              <a:rPr lang="en-GB" dirty="0" err="1"/>
              <a:t>votre</a:t>
            </a:r>
            <a:r>
              <a:rPr lang="en-GB" dirty="0"/>
              <a:t> amour à se </a:t>
            </a:r>
            <a:r>
              <a:rPr lang="en-GB" dirty="0" err="1"/>
              <a:t>taire</a:t>
            </a:r>
            <a:r>
              <a:rPr lang="en-GB" dirty="0"/>
              <a:t>,</a:t>
            </a:r>
            <a:br>
              <a:rPr lang="en-GB" dirty="0"/>
            </a:br>
            <a:r>
              <a:rPr lang="en-GB" dirty="0"/>
              <a:t> Et d’un </a:t>
            </a:r>
            <a:r>
              <a:rPr lang="en-GB" dirty="0" err="1"/>
              <a:t>œil</a:t>
            </a:r>
            <a:r>
              <a:rPr lang="en-GB" dirty="0"/>
              <a:t> que la </a:t>
            </a:r>
            <a:r>
              <a:rPr lang="en-GB" dirty="0" err="1"/>
              <a:t>gloire</a:t>
            </a:r>
            <a:r>
              <a:rPr lang="en-GB" dirty="0"/>
              <a:t> et la raison </a:t>
            </a:r>
            <a:r>
              <a:rPr lang="en-GB" dirty="0" err="1"/>
              <a:t>éclaire</a:t>
            </a:r>
            <a:br>
              <a:rPr lang="en-GB" dirty="0"/>
            </a:br>
            <a:r>
              <a:rPr lang="en-GB" dirty="0"/>
              <a:t> </a:t>
            </a:r>
            <a:r>
              <a:rPr lang="en-GB" dirty="0" err="1"/>
              <a:t>Contemplez</a:t>
            </a:r>
            <a:r>
              <a:rPr lang="en-GB" dirty="0"/>
              <a:t> mon devoir </a:t>
            </a:r>
            <a:r>
              <a:rPr lang="en-GB" dirty="0" err="1"/>
              <a:t>dans</a:t>
            </a:r>
            <a:r>
              <a:rPr lang="en-GB" dirty="0"/>
              <a:t> </a:t>
            </a:r>
            <a:r>
              <a:rPr lang="en-GB" dirty="0" err="1"/>
              <a:t>toute</a:t>
            </a:r>
            <a:r>
              <a:rPr lang="en-GB" dirty="0"/>
              <a:t> </a:t>
            </a:r>
            <a:r>
              <a:rPr lang="en-GB" dirty="0" err="1"/>
              <a:t>sa</a:t>
            </a:r>
            <a:r>
              <a:rPr lang="en-GB" dirty="0"/>
              <a:t> rigueur.    </a:t>
            </a:r>
          </a:p>
        </p:txBody>
      </p:sp>
      <p:sp>
        <p:nvSpPr>
          <p:cNvPr id="3" name="Text Placeholder 2">
            <a:extLst>
              <a:ext uri="{FF2B5EF4-FFF2-40B4-BE49-F238E27FC236}">
                <a16:creationId xmlns:a16="http://schemas.microsoft.com/office/drawing/2014/main" id="{16B80761-D2AE-2C46-A129-9CEF7768B89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2E7D2D8-DA95-0A46-B0F4-23A290A60467}"/>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do not condemn a wretched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prince.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Neither of us must give way.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Silence your love,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guided by reason and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face the harshness of my duty. </a:t>
            </a:r>
          </a:p>
        </p:txBody>
      </p:sp>
      <p:pic>
        <p:nvPicPr>
          <p:cNvPr id="5" name="Picture 4" descr="A person with long hair and a black robe&#10;&#10;Description automatically generated">
            <a:extLst>
              <a:ext uri="{FF2B5EF4-FFF2-40B4-BE49-F238E27FC236}">
                <a16:creationId xmlns:a16="http://schemas.microsoft.com/office/drawing/2014/main" id="{2F59A6EE-5034-D3C7-7A80-01A0FC9A187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name="Slide17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FDCF7-D8AA-134F-900E-753BF961C8A5}"/>
              </a:ext>
            </a:extLst>
          </p:cNvPr>
          <p:cNvSpPr txBox="1">
            <a:spLocks noGrp="1"/>
          </p:cNvSpPr>
          <p:nvPr>
            <p:ph type="title"/>
          </p:nvPr>
        </p:nvSpPr>
        <p:spPr/>
        <p:txBody>
          <a:bodyPr/>
          <a:lstStyle/>
          <a:p>
            <a:pPr lvl="0"/>
            <a:r>
              <a:rPr lang="en-GB" dirty="0"/>
              <a:t> </a:t>
            </a:r>
            <a:r>
              <a:rPr lang="en-GB" dirty="0" err="1"/>
              <a:t>Vous-même</a:t>
            </a:r>
            <a:r>
              <a:rPr lang="en-GB" dirty="0"/>
              <a:t>, </a:t>
            </a:r>
            <a:r>
              <a:rPr lang="en-GB" dirty="0" err="1"/>
              <a:t>contre</a:t>
            </a:r>
            <a:r>
              <a:rPr lang="en-GB" dirty="0"/>
              <a:t> </a:t>
            </a:r>
            <a:r>
              <a:rPr lang="en-GB" dirty="0" err="1"/>
              <a:t>vous</a:t>
            </a:r>
            <a:r>
              <a:rPr lang="en-GB" dirty="0"/>
              <a:t>, </a:t>
            </a:r>
            <a:r>
              <a:rPr lang="en-GB" dirty="0" err="1"/>
              <a:t>fortifiez</a:t>
            </a:r>
            <a:r>
              <a:rPr lang="en-GB" dirty="0"/>
              <a:t> mon </a:t>
            </a:r>
            <a:r>
              <a:rPr lang="en-GB" dirty="0" err="1"/>
              <a:t>cœur</a:t>
            </a:r>
            <a:r>
              <a:rPr lang="en-GB" dirty="0"/>
              <a:t>,</a:t>
            </a:r>
            <a:br>
              <a:rPr lang="en-GB" dirty="0"/>
            </a:br>
            <a:r>
              <a:rPr lang="en-GB" dirty="0"/>
              <a:t> </a:t>
            </a:r>
            <a:r>
              <a:rPr lang="en-GB" dirty="0" err="1"/>
              <a:t>Aidez-moi</a:t>
            </a:r>
            <a:r>
              <a:rPr lang="en-GB" dirty="0"/>
              <a:t>, </a:t>
            </a:r>
            <a:r>
              <a:rPr lang="en-GB" dirty="0" err="1"/>
              <a:t>s’il</a:t>
            </a:r>
            <a:r>
              <a:rPr lang="en-GB" dirty="0"/>
              <a:t> se </a:t>
            </a:r>
            <a:r>
              <a:rPr lang="en-GB" dirty="0" err="1"/>
              <a:t>peut</a:t>
            </a:r>
            <a:r>
              <a:rPr lang="en-GB" dirty="0"/>
              <a:t>, à </a:t>
            </a:r>
            <a:r>
              <a:rPr lang="en-GB" dirty="0" err="1"/>
              <a:t>vaincre</a:t>
            </a:r>
            <a:r>
              <a:rPr lang="en-GB" dirty="0"/>
              <a:t> ma </a:t>
            </a:r>
            <a:r>
              <a:rPr lang="en-GB" dirty="0" err="1"/>
              <a:t>faiblesse</a:t>
            </a:r>
            <a:r>
              <a:rPr lang="en-GB" dirty="0"/>
              <a:t>,</a:t>
            </a:r>
            <a:br>
              <a:rPr lang="en-GB" dirty="0"/>
            </a:br>
            <a:r>
              <a:rPr lang="en-GB" dirty="0"/>
              <a:t> À </a:t>
            </a:r>
            <a:r>
              <a:rPr lang="en-GB" dirty="0" err="1"/>
              <a:t>retenir</a:t>
            </a:r>
            <a:r>
              <a:rPr lang="en-GB" dirty="0"/>
              <a:t> des </a:t>
            </a:r>
            <a:r>
              <a:rPr lang="en-GB" dirty="0" err="1"/>
              <a:t>pleurs</a:t>
            </a:r>
            <a:r>
              <a:rPr lang="en-GB" dirty="0"/>
              <a:t> qui </a:t>
            </a:r>
            <a:r>
              <a:rPr lang="en-GB" dirty="0" err="1"/>
              <a:t>m’échappent</a:t>
            </a:r>
            <a:r>
              <a:rPr lang="en-GB" dirty="0"/>
              <a:t> sans </a:t>
            </a:r>
            <a:r>
              <a:rPr lang="en-GB" dirty="0" err="1"/>
              <a:t>cesse</a:t>
            </a:r>
            <a:r>
              <a:rPr lang="en-GB" dirty="0"/>
              <a:t> ;</a:t>
            </a:r>
            <a:br>
              <a:rPr lang="en-GB" dirty="0"/>
            </a:br>
            <a:r>
              <a:rPr lang="en-GB" dirty="0"/>
              <a:t> </a:t>
            </a:r>
            <a:r>
              <a:rPr lang="en-GB" dirty="0" err="1"/>
              <a:t>Ou</a:t>
            </a:r>
            <a:r>
              <a:rPr lang="en-GB" dirty="0"/>
              <a:t>, </a:t>
            </a:r>
            <a:r>
              <a:rPr lang="en-GB" dirty="0" err="1"/>
              <a:t>si</a:t>
            </a:r>
            <a:r>
              <a:rPr lang="en-GB" dirty="0"/>
              <a:t> nous ne </a:t>
            </a:r>
            <a:r>
              <a:rPr lang="en-GB" dirty="0" err="1"/>
              <a:t>pouvons</a:t>
            </a:r>
            <a:r>
              <a:rPr lang="en-GB" dirty="0"/>
              <a:t> commander à </a:t>
            </a:r>
            <a:r>
              <a:rPr lang="en-GB" dirty="0" err="1"/>
              <a:t>nos</a:t>
            </a:r>
            <a:r>
              <a:rPr lang="en-GB" dirty="0"/>
              <a:t> </a:t>
            </a:r>
            <a:r>
              <a:rPr lang="en-GB" dirty="0" err="1"/>
              <a:t>pleurs</a:t>
            </a:r>
            <a:r>
              <a:rPr lang="en-GB" dirty="0"/>
              <a:t>,</a:t>
            </a:r>
            <a:br>
              <a:rPr lang="en-GB" dirty="0"/>
            </a:br>
            <a:r>
              <a:rPr lang="en-GB" dirty="0"/>
              <a:t> Que la </a:t>
            </a:r>
            <a:r>
              <a:rPr lang="en-GB" dirty="0" err="1"/>
              <a:t>gloire</a:t>
            </a:r>
            <a:r>
              <a:rPr lang="en-GB" dirty="0"/>
              <a:t> du </a:t>
            </a:r>
            <a:r>
              <a:rPr lang="en-GB" dirty="0" err="1"/>
              <a:t>moins</a:t>
            </a:r>
            <a:r>
              <a:rPr lang="en-GB" dirty="0"/>
              <a:t> </a:t>
            </a:r>
            <a:r>
              <a:rPr lang="en-GB" dirty="0" err="1"/>
              <a:t>soutienne</a:t>
            </a:r>
            <a:r>
              <a:rPr lang="en-GB" dirty="0"/>
              <a:t> </a:t>
            </a:r>
            <a:r>
              <a:rPr lang="en-GB" dirty="0" err="1"/>
              <a:t>nos</a:t>
            </a:r>
            <a:r>
              <a:rPr lang="en-GB" dirty="0"/>
              <a:t> </a:t>
            </a:r>
            <a:r>
              <a:rPr lang="en-GB" dirty="0" err="1"/>
              <a:t>douleurs</a:t>
            </a:r>
            <a:r>
              <a:rPr lang="en-GB" dirty="0"/>
              <a:t>,    </a:t>
            </a:r>
          </a:p>
        </p:txBody>
      </p:sp>
      <p:sp>
        <p:nvSpPr>
          <p:cNvPr id="3" name="Text Placeholder 2">
            <a:extLst>
              <a:ext uri="{FF2B5EF4-FFF2-40B4-BE49-F238E27FC236}">
                <a16:creationId xmlns:a16="http://schemas.microsoft.com/office/drawing/2014/main" id="{2F66C232-A1B1-8049-8DAB-C4961489042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1F36B3B-F34C-0C41-850F-88E7DACBB2EF}"/>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must strengthen my heart against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yourself,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help me overcome my weakness,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hold back the tears I keep shedding.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Or if we cannot control our tears,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least let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help us bear our pain.</a:t>
            </a:r>
          </a:p>
        </p:txBody>
      </p:sp>
      <p:pic>
        <p:nvPicPr>
          <p:cNvPr id="5" name="Picture 4" descr="A person with long hair and a black robe&#10;&#10;Description automatically generated">
            <a:extLst>
              <a:ext uri="{FF2B5EF4-FFF2-40B4-BE49-F238E27FC236}">
                <a16:creationId xmlns:a16="http://schemas.microsoft.com/office/drawing/2014/main" id="{42725413-1E5A-F64C-57B8-87653972EEF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name="Slide17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7D4F3-CB07-6E4A-A55D-456399AE58EF}"/>
              </a:ext>
            </a:extLst>
          </p:cNvPr>
          <p:cNvSpPr txBox="1">
            <a:spLocks noGrp="1"/>
          </p:cNvSpPr>
          <p:nvPr>
            <p:ph type="title"/>
          </p:nvPr>
        </p:nvSpPr>
        <p:spPr/>
        <p:txBody>
          <a:bodyPr/>
          <a:lstStyle/>
          <a:p>
            <a:pPr lvl="0"/>
            <a:r>
              <a:rPr lang="en-GB" dirty="0"/>
              <a:t> Et </a:t>
            </a:r>
            <a:r>
              <a:rPr lang="en-GB" dirty="0" err="1"/>
              <a:t>que</a:t>
            </a:r>
            <a:r>
              <a:rPr lang="en-GB" dirty="0"/>
              <a:t> tout </a:t>
            </a:r>
            <a:r>
              <a:rPr lang="en-GB" dirty="0" err="1"/>
              <a:t>l’univers</a:t>
            </a:r>
            <a:r>
              <a:rPr lang="en-GB" dirty="0"/>
              <a:t> </a:t>
            </a:r>
            <a:r>
              <a:rPr lang="en-GB" dirty="0" err="1"/>
              <a:t>reconnaisse</a:t>
            </a:r>
            <a:r>
              <a:rPr lang="en-GB" dirty="0"/>
              <a:t> sans </a:t>
            </a:r>
            <a:r>
              <a:rPr lang="en-GB" dirty="0" err="1"/>
              <a:t>peine</a:t>
            </a:r>
            <a:br>
              <a:rPr lang="en-GB" dirty="0"/>
            </a:br>
            <a:r>
              <a:rPr lang="en-GB" dirty="0"/>
              <a:t> Les </a:t>
            </a:r>
            <a:r>
              <a:rPr lang="en-GB" dirty="0" err="1"/>
              <a:t>pleurs</a:t>
            </a:r>
            <a:r>
              <a:rPr lang="en-GB" dirty="0"/>
              <a:t> d’un </a:t>
            </a:r>
            <a:r>
              <a:rPr lang="en-GB" dirty="0" err="1"/>
              <a:t>empereur</a:t>
            </a:r>
            <a:r>
              <a:rPr lang="en-GB" dirty="0"/>
              <a:t> et les </a:t>
            </a:r>
            <a:r>
              <a:rPr lang="en-GB" dirty="0" err="1"/>
              <a:t>pleurs</a:t>
            </a:r>
            <a:r>
              <a:rPr lang="en-GB" dirty="0"/>
              <a:t> </a:t>
            </a:r>
            <a:r>
              <a:rPr lang="en-GB" dirty="0" err="1"/>
              <a:t>d’une</a:t>
            </a:r>
            <a:r>
              <a:rPr lang="en-GB" dirty="0"/>
              <a:t> </a:t>
            </a:r>
            <a:r>
              <a:rPr lang="en-GB" dirty="0" err="1"/>
              <a:t>reine</a:t>
            </a:r>
            <a:r>
              <a:rPr lang="en-GB" dirty="0"/>
              <a:t>.</a:t>
            </a:r>
            <a:br>
              <a:rPr lang="en-GB" dirty="0"/>
            </a:br>
            <a:r>
              <a:rPr lang="en-GB" dirty="0"/>
              <a:t> Car </a:t>
            </a:r>
            <a:r>
              <a:rPr lang="en-GB" dirty="0" err="1"/>
              <a:t>enfin</a:t>
            </a:r>
            <a:r>
              <a:rPr lang="en-GB" dirty="0"/>
              <a:t>, ma </a:t>
            </a:r>
            <a:r>
              <a:rPr lang="en-GB" dirty="0" err="1"/>
              <a:t>Princesse</a:t>
            </a:r>
            <a:r>
              <a:rPr lang="en-GB" dirty="0"/>
              <a:t>, </a:t>
            </a:r>
            <a:r>
              <a:rPr lang="en-GB" dirty="0" err="1"/>
              <a:t>il</a:t>
            </a:r>
            <a:r>
              <a:rPr lang="en-GB" dirty="0"/>
              <a:t> </a:t>
            </a:r>
            <a:r>
              <a:rPr lang="en-GB" dirty="0" err="1"/>
              <a:t>faut</a:t>
            </a:r>
            <a:r>
              <a:rPr lang="en-GB" dirty="0"/>
              <a:t> nous </a:t>
            </a:r>
            <a:r>
              <a:rPr lang="en-GB" dirty="0" err="1"/>
              <a:t>séparer</a:t>
            </a:r>
            <a:r>
              <a:rPr lang="en-GB" dirty="0"/>
              <a:t>.    </a:t>
            </a:r>
          </a:p>
        </p:txBody>
      </p:sp>
      <p:sp>
        <p:nvSpPr>
          <p:cNvPr id="3" name="Text Placeholder 2">
            <a:extLst>
              <a:ext uri="{FF2B5EF4-FFF2-40B4-BE49-F238E27FC236}">
                <a16:creationId xmlns:a16="http://schemas.microsoft.com/office/drawing/2014/main" id="{791BF742-3E1C-B643-98AF-1B40D69D9B9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8B17ED30-1CB4-1147-93C4-F953928B9CA7}"/>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Let the whole world clearly see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tears of an emperor, the tears of a</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queen.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For indeed, my Princess, we must part.</a:t>
            </a:r>
          </a:p>
        </p:txBody>
      </p:sp>
      <p:pic>
        <p:nvPicPr>
          <p:cNvPr id="5" name="Picture 4" descr="A person with long hair and a black robe&#10;&#10;Description automatically generated">
            <a:extLst>
              <a:ext uri="{FF2B5EF4-FFF2-40B4-BE49-F238E27FC236}">
                <a16:creationId xmlns:a16="http://schemas.microsoft.com/office/drawing/2014/main" id="{08847110-3B17-C6FC-5F4D-2884E0C2162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name="Slide17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489BE-031A-2341-9105-BA5E033461B5}"/>
              </a:ext>
            </a:extLst>
          </p:cNvPr>
          <p:cNvSpPr txBox="1">
            <a:spLocks noGrp="1"/>
          </p:cNvSpPr>
          <p:nvPr>
            <p:ph type="title"/>
          </p:nvPr>
        </p:nvSpPr>
        <p:spPr/>
        <p:txBody>
          <a:bodyPr/>
          <a:lstStyle/>
          <a:p>
            <a:pPr lvl="0"/>
            <a:r>
              <a:rPr lang="en-GB" dirty="0"/>
              <a:t>BÉRÉNICE</a:t>
            </a:r>
            <a:br>
              <a:rPr lang="en-GB" dirty="0"/>
            </a:br>
            <a:r>
              <a:rPr lang="en-GB" dirty="0"/>
              <a:t> Ah ! cruel ! </a:t>
            </a:r>
            <a:r>
              <a:rPr lang="en-GB" dirty="0" err="1"/>
              <a:t>est-il</a:t>
            </a:r>
            <a:r>
              <a:rPr lang="en-GB" dirty="0"/>
              <a:t> temps de me le </a:t>
            </a:r>
            <a:r>
              <a:rPr lang="en-GB" dirty="0" err="1"/>
              <a:t>déclarer</a:t>
            </a:r>
            <a:r>
              <a:rPr lang="en-GB" dirty="0"/>
              <a:t> ?</a:t>
            </a:r>
            <a:br>
              <a:rPr lang="en-GB" dirty="0"/>
            </a:br>
            <a:r>
              <a:rPr lang="en-GB" dirty="0"/>
              <a:t> </a:t>
            </a:r>
            <a:r>
              <a:rPr lang="en-GB" dirty="0" err="1"/>
              <a:t>Qu’avez-vous</a:t>
            </a:r>
            <a:r>
              <a:rPr lang="en-GB" dirty="0"/>
              <a:t> fait ? </a:t>
            </a:r>
            <a:r>
              <a:rPr lang="en-GB" dirty="0" err="1"/>
              <a:t>Hélas</a:t>
            </a:r>
            <a:r>
              <a:rPr lang="en-GB" dirty="0"/>
              <a:t> ! je me </a:t>
            </a:r>
            <a:r>
              <a:rPr lang="en-GB" dirty="0" err="1"/>
              <a:t>suis</a:t>
            </a:r>
            <a:r>
              <a:rPr lang="en-GB" dirty="0"/>
              <a:t> </a:t>
            </a:r>
            <a:r>
              <a:rPr lang="en-GB" dirty="0" err="1"/>
              <a:t>crue</a:t>
            </a:r>
            <a:r>
              <a:rPr lang="en-GB" dirty="0"/>
              <a:t> </a:t>
            </a:r>
            <a:r>
              <a:rPr lang="en-GB" dirty="0" err="1"/>
              <a:t>aimée</a:t>
            </a:r>
            <a:r>
              <a:rPr lang="en-GB" dirty="0"/>
              <a:t>.</a:t>
            </a:r>
            <a:br>
              <a:rPr lang="en-GB" dirty="0"/>
            </a:br>
            <a:r>
              <a:rPr lang="en-GB" dirty="0"/>
              <a:t> Au </a:t>
            </a:r>
            <a:r>
              <a:rPr lang="en-GB" dirty="0" err="1"/>
              <a:t>plaisir</a:t>
            </a:r>
            <a:r>
              <a:rPr lang="en-GB" dirty="0"/>
              <a:t> de </a:t>
            </a:r>
            <a:r>
              <a:rPr lang="en-GB" dirty="0" err="1"/>
              <a:t>vous</a:t>
            </a:r>
            <a:r>
              <a:rPr lang="en-GB" dirty="0"/>
              <a:t> </a:t>
            </a:r>
            <a:r>
              <a:rPr lang="en-GB" dirty="0" err="1"/>
              <a:t>voir</a:t>
            </a:r>
            <a:r>
              <a:rPr lang="en-GB" dirty="0"/>
              <a:t> mon </a:t>
            </a:r>
            <a:r>
              <a:rPr lang="en-GB" dirty="0" err="1"/>
              <a:t>âme</a:t>
            </a:r>
            <a:r>
              <a:rPr lang="en-GB" dirty="0"/>
              <a:t> </a:t>
            </a:r>
            <a:r>
              <a:rPr lang="en-GB" dirty="0" err="1"/>
              <a:t>accoutumée</a:t>
            </a:r>
            <a:br>
              <a:rPr lang="en-GB" dirty="0"/>
            </a:br>
            <a:r>
              <a:rPr lang="en-GB" dirty="0"/>
              <a:t> Ne </a:t>
            </a:r>
            <a:r>
              <a:rPr lang="en-GB" dirty="0" err="1"/>
              <a:t>vit</a:t>
            </a:r>
            <a:r>
              <a:rPr lang="en-GB" dirty="0"/>
              <a:t> plus que pour </a:t>
            </a:r>
            <a:r>
              <a:rPr lang="en-GB" dirty="0" err="1"/>
              <a:t>vous</a:t>
            </a:r>
            <a:r>
              <a:rPr lang="en-GB" dirty="0"/>
              <a:t>. </a:t>
            </a:r>
            <a:r>
              <a:rPr lang="en-GB" dirty="0" err="1"/>
              <a:t>Ignoriez-vous</a:t>
            </a:r>
            <a:r>
              <a:rPr lang="en-GB" dirty="0"/>
              <a:t> </a:t>
            </a:r>
            <a:r>
              <a:rPr lang="en-GB" dirty="0" err="1"/>
              <a:t>vos</a:t>
            </a:r>
            <a:r>
              <a:rPr lang="en-GB" dirty="0"/>
              <a:t> </a:t>
            </a:r>
            <a:r>
              <a:rPr lang="en-GB" dirty="0" err="1"/>
              <a:t>lois</a:t>
            </a:r>
            <a:br>
              <a:rPr lang="en-GB" dirty="0"/>
            </a:br>
            <a:r>
              <a:rPr lang="en-GB" dirty="0"/>
              <a:t> </a:t>
            </a:r>
            <a:r>
              <a:rPr lang="en-GB" dirty="0" err="1"/>
              <a:t>Quand</a:t>
            </a:r>
            <a:r>
              <a:rPr lang="en-GB" dirty="0"/>
              <a:t> je </a:t>
            </a:r>
            <a:r>
              <a:rPr lang="en-GB" dirty="0" err="1"/>
              <a:t>vous</a:t>
            </a:r>
            <a:r>
              <a:rPr lang="en-GB" dirty="0"/>
              <a:t> </a:t>
            </a:r>
            <a:r>
              <a:rPr lang="en-GB" dirty="0" err="1"/>
              <a:t>l’avouai</a:t>
            </a:r>
            <a:r>
              <a:rPr lang="en-GB" dirty="0"/>
              <a:t> pour la première </a:t>
            </a:r>
            <a:r>
              <a:rPr lang="en-GB" dirty="0" err="1"/>
              <a:t>fois</a:t>
            </a:r>
            <a:r>
              <a:rPr lang="en-GB" dirty="0"/>
              <a:t> ?       </a:t>
            </a:r>
          </a:p>
        </p:txBody>
      </p:sp>
      <p:sp>
        <p:nvSpPr>
          <p:cNvPr id="3" name="Text Placeholder 2">
            <a:extLst>
              <a:ext uri="{FF2B5EF4-FFF2-40B4-BE49-F238E27FC236}">
                <a16:creationId xmlns:a16="http://schemas.microsoft.com/office/drawing/2014/main" id="{54CFDF24-AADE-6847-9DF2-7FF33E6DA0C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F081F13-827E-D54E-AFC2-4CF6F385F287}"/>
              </a:ext>
            </a:extLst>
          </p:cNvPr>
          <p:cNvSpPr/>
          <p:nvPr/>
        </p:nvSpPr>
        <p:spPr>
          <a:xfrm>
            <a:off x="0" y="0"/>
            <a:ext cx="4572000" cy="234064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Cruel man! Is now the time to tell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have you done? I thought myself</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loved.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heart, so used to enjoying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presence,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lived only for you. Did you not know</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Rome’s laws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when I first confessed my love? </a:t>
            </a:r>
          </a:p>
        </p:txBody>
      </p:sp>
      <p:pic>
        <p:nvPicPr>
          <p:cNvPr id="5" name="Picture 4" descr="A painting of a person in a blue dress&#10;&#10;Description automatically generated">
            <a:extLst>
              <a:ext uri="{FF2B5EF4-FFF2-40B4-BE49-F238E27FC236}">
                <a16:creationId xmlns:a16="http://schemas.microsoft.com/office/drawing/2014/main" id="{A78B72C2-FA53-3E9C-62C9-C3552E63E03F}"/>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name="Slide17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6294B-72F8-CB45-8C9E-7B95D380B38B}"/>
              </a:ext>
            </a:extLst>
          </p:cNvPr>
          <p:cNvSpPr txBox="1">
            <a:spLocks noGrp="1"/>
          </p:cNvSpPr>
          <p:nvPr>
            <p:ph type="title"/>
          </p:nvPr>
        </p:nvSpPr>
        <p:spPr/>
        <p:txBody>
          <a:bodyPr/>
          <a:lstStyle/>
          <a:p>
            <a:pPr lvl="0"/>
            <a:r>
              <a:rPr lang="en-GB" dirty="0"/>
              <a:t> Tout </a:t>
            </a:r>
            <a:r>
              <a:rPr lang="en-GB" dirty="0" err="1"/>
              <a:t>l’empire</a:t>
            </a:r>
            <a:r>
              <a:rPr lang="en-GB" dirty="0"/>
              <a:t> a </a:t>
            </a:r>
            <a:r>
              <a:rPr lang="en-GB" dirty="0" err="1"/>
              <a:t>vingt</a:t>
            </a:r>
            <a:r>
              <a:rPr lang="en-GB" dirty="0"/>
              <a:t> </a:t>
            </a:r>
            <a:r>
              <a:rPr lang="en-GB" dirty="0" err="1"/>
              <a:t>fois</a:t>
            </a:r>
            <a:r>
              <a:rPr lang="en-GB" dirty="0"/>
              <a:t> </a:t>
            </a:r>
            <a:r>
              <a:rPr lang="en-GB" dirty="0" err="1"/>
              <a:t>conspiré</a:t>
            </a:r>
            <a:r>
              <a:rPr lang="en-GB" dirty="0"/>
              <a:t> </a:t>
            </a:r>
            <a:r>
              <a:rPr lang="en-GB" dirty="0" err="1"/>
              <a:t>contre</a:t>
            </a:r>
            <a:r>
              <a:rPr lang="en-GB" dirty="0"/>
              <a:t> nous.</a:t>
            </a:r>
            <a:br>
              <a:rPr lang="en-GB" dirty="0"/>
            </a:br>
            <a:r>
              <a:rPr lang="en-GB" dirty="0"/>
              <a:t> Il </a:t>
            </a:r>
            <a:r>
              <a:rPr lang="en-GB" dirty="0" err="1"/>
              <a:t>était</a:t>
            </a:r>
            <a:r>
              <a:rPr lang="en-GB" dirty="0"/>
              <a:t> temps </a:t>
            </a:r>
            <a:r>
              <a:rPr lang="en-GB" dirty="0" err="1"/>
              <a:t>encor</a:t>
            </a:r>
            <a:r>
              <a:rPr lang="en-GB" dirty="0"/>
              <a:t> : que ne me </a:t>
            </a:r>
            <a:r>
              <a:rPr lang="en-GB" dirty="0" err="1"/>
              <a:t>quittiez-vous</a:t>
            </a:r>
            <a:r>
              <a:rPr lang="en-GB" dirty="0"/>
              <a:t> ?</a:t>
            </a:r>
            <a:br>
              <a:rPr lang="en-GB" dirty="0"/>
            </a:br>
            <a:r>
              <a:rPr lang="en-GB" dirty="0"/>
              <a:t> Mille raisons </a:t>
            </a:r>
            <a:r>
              <a:rPr lang="en-GB" dirty="0" err="1"/>
              <a:t>alors</a:t>
            </a:r>
            <a:r>
              <a:rPr lang="en-GB" dirty="0"/>
              <a:t> </a:t>
            </a:r>
            <a:r>
              <a:rPr lang="en-GB" dirty="0" err="1"/>
              <a:t>consolaient</a:t>
            </a:r>
            <a:r>
              <a:rPr lang="en-GB" dirty="0"/>
              <a:t> ma misère :</a:t>
            </a:r>
            <a:br>
              <a:rPr lang="en-GB" dirty="0"/>
            </a:br>
            <a:r>
              <a:rPr lang="en-GB" dirty="0"/>
              <a:t> Je </a:t>
            </a:r>
            <a:r>
              <a:rPr lang="en-GB" dirty="0" err="1"/>
              <a:t>pouvais</a:t>
            </a:r>
            <a:r>
              <a:rPr lang="en-GB" dirty="0"/>
              <a:t> de ma mort accuser </a:t>
            </a:r>
            <a:r>
              <a:rPr lang="en-GB" dirty="0" err="1"/>
              <a:t>votre</a:t>
            </a:r>
            <a:r>
              <a:rPr lang="en-GB" dirty="0"/>
              <a:t> </a:t>
            </a:r>
            <a:r>
              <a:rPr lang="en-GB" dirty="0" err="1"/>
              <a:t>père</a:t>
            </a:r>
            <a:r>
              <a:rPr lang="en-GB" dirty="0"/>
              <a:t>,</a:t>
            </a:r>
            <a:br>
              <a:rPr lang="en-GB" dirty="0"/>
            </a:br>
            <a:r>
              <a:rPr lang="en-GB" dirty="0"/>
              <a:t> Le </a:t>
            </a:r>
            <a:r>
              <a:rPr lang="en-GB" dirty="0" err="1"/>
              <a:t>peuple</a:t>
            </a:r>
            <a:r>
              <a:rPr lang="en-GB" dirty="0"/>
              <a:t>, le </a:t>
            </a:r>
            <a:r>
              <a:rPr lang="en-GB" dirty="0" err="1"/>
              <a:t>sénat</a:t>
            </a:r>
            <a:r>
              <a:rPr lang="en-GB" dirty="0"/>
              <a:t>, tout </a:t>
            </a:r>
            <a:r>
              <a:rPr lang="en-GB" dirty="0" err="1"/>
              <a:t>l’empire</a:t>
            </a:r>
            <a:r>
              <a:rPr lang="en-GB" dirty="0"/>
              <a:t> </a:t>
            </a:r>
            <a:r>
              <a:rPr lang="en-GB" dirty="0" err="1"/>
              <a:t>romain</a:t>
            </a:r>
            <a:r>
              <a:rPr lang="en-GB" dirty="0"/>
              <a:t>,</a:t>
            </a:r>
            <a:br>
              <a:rPr lang="en-GB" dirty="0"/>
            </a:br>
            <a:r>
              <a:rPr lang="en-GB" dirty="0"/>
              <a:t> Tout </a:t>
            </a:r>
            <a:r>
              <a:rPr lang="en-GB" dirty="0" err="1"/>
              <a:t>l’univers</a:t>
            </a:r>
            <a:r>
              <a:rPr lang="en-GB" dirty="0"/>
              <a:t>, </a:t>
            </a:r>
            <a:r>
              <a:rPr lang="en-GB" dirty="0" err="1"/>
              <a:t>plutôt</a:t>
            </a:r>
            <a:r>
              <a:rPr lang="en-GB" dirty="0"/>
              <a:t> </a:t>
            </a:r>
            <a:r>
              <a:rPr lang="en-GB" dirty="0" err="1"/>
              <a:t>qu’une</a:t>
            </a:r>
            <a:r>
              <a:rPr lang="en-GB" dirty="0"/>
              <a:t> </a:t>
            </a:r>
            <a:r>
              <a:rPr lang="en-GB" dirty="0" err="1"/>
              <a:t>si</a:t>
            </a:r>
            <a:r>
              <a:rPr lang="en-GB" dirty="0"/>
              <a:t> </a:t>
            </a:r>
            <a:r>
              <a:rPr lang="en-GB" dirty="0" err="1"/>
              <a:t>chère</a:t>
            </a:r>
            <a:r>
              <a:rPr lang="en-GB" dirty="0"/>
              <a:t> main.       </a:t>
            </a:r>
          </a:p>
        </p:txBody>
      </p:sp>
      <p:sp>
        <p:nvSpPr>
          <p:cNvPr id="3" name="Text Placeholder 2">
            <a:extLst>
              <a:ext uri="{FF2B5EF4-FFF2-40B4-BE49-F238E27FC236}">
                <a16:creationId xmlns:a16="http://schemas.microsoft.com/office/drawing/2014/main" id="{C86486DC-5301-DC43-BAA6-60E877E671E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D1BEA01-4DC6-6747-A6FA-8A9218F0A818}"/>
              </a:ext>
            </a:extLst>
          </p:cNvPr>
          <p:cNvSpPr/>
          <p:nvPr/>
        </p:nvSpPr>
        <p:spPr>
          <a:xfrm>
            <a:off x="0" y="0"/>
            <a:ext cx="5099222"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Over and over again the empire thwarted 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There was still time: why not leave me then?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many reasons would have made it less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painful.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could have blamed my death on your father,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on the people, the Senate, the entire Roman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empire, the whole world,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rather than one beloved hand. </a:t>
            </a:r>
          </a:p>
        </p:txBody>
      </p:sp>
      <p:pic>
        <p:nvPicPr>
          <p:cNvPr id="5" name="Picture 4" descr="A painting of a person in a blue dress&#10;&#10;Description automatically generated">
            <a:extLst>
              <a:ext uri="{FF2B5EF4-FFF2-40B4-BE49-F238E27FC236}">
                <a16:creationId xmlns:a16="http://schemas.microsoft.com/office/drawing/2014/main" id="{145D7C2D-9258-6309-603C-CA56D1BF540F}"/>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907FC-BEBC-1149-BF8F-8C882BFFFA83}"/>
              </a:ext>
            </a:extLst>
          </p:cNvPr>
          <p:cNvSpPr txBox="1">
            <a:spLocks noGrp="1"/>
          </p:cNvSpPr>
          <p:nvPr>
            <p:ph type="title"/>
          </p:nvPr>
        </p:nvSpPr>
        <p:spPr/>
        <p:txBody>
          <a:bodyPr/>
          <a:lstStyle/>
          <a:p>
            <a:pPr lvl="0"/>
            <a:r>
              <a:rPr lang="en-GB" dirty="0"/>
              <a:t> Je me </a:t>
            </a:r>
            <a:r>
              <a:rPr lang="en-GB" dirty="0" err="1"/>
              <a:t>suis</a:t>
            </a:r>
            <a:r>
              <a:rPr lang="en-GB" dirty="0"/>
              <a:t> </a:t>
            </a:r>
            <a:r>
              <a:rPr lang="en-GB" dirty="0" err="1"/>
              <a:t>tu</a:t>
            </a:r>
            <a:r>
              <a:rPr lang="en-GB" dirty="0"/>
              <a:t> </a:t>
            </a:r>
            <a:r>
              <a:rPr lang="en-GB" dirty="0" err="1"/>
              <a:t>cinq</a:t>
            </a:r>
            <a:r>
              <a:rPr lang="en-GB" dirty="0"/>
              <a:t> </a:t>
            </a:r>
            <a:r>
              <a:rPr lang="en-GB" dirty="0" err="1"/>
              <a:t>ans</a:t>
            </a:r>
            <a:r>
              <a:rPr lang="en-GB" dirty="0"/>
              <a:t>, et </a:t>
            </a:r>
            <a:r>
              <a:rPr lang="en-GB" dirty="0" err="1"/>
              <a:t>jusques</a:t>
            </a:r>
            <a:r>
              <a:rPr lang="en-GB" dirty="0"/>
              <a:t> </a:t>
            </a:r>
            <a:r>
              <a:rPr lang="en-GB" dirty="0" err="1"/>
              <a:t>à</a:t>
            </a:r>
            <a:r>
              <a:rPr lang="en-GB" dirty="0"/>
              <a:t> </a:t>
            </a:r>
            <a:r>
              <a:rPr lang="en-GB" dirty="0" err="1"/>
              <a:t>ce</a:t>
            </a:r>
            <a:r>
              <a:rPr lang="en-GB" dirty="0"/>
              <a:t> jour,</a:t>
            </a:r>
            <a:br>
              <a:rPr lang="en-GB" dirty="0"/>
            </a:br>
            <a:r>
              <a:rPr lang="en-GB" dirty="0"/>
              <a:t> D’un voile </a:t>
            </a:r>
            <a:r>
              <a:rPr lang="en-GB" dirty="0" err="1"/>
              <a:t>d’amitié</a:t>
            </a:r>
            <a:r>
              <a:rPr lang="en-GB" dirty="0"/>
              <a:t> </a:t>
            </a:r>
            <a:r>
              <a:rPr lang="en-GB" dirty="0" err="1"/>
              <a:t>j’ai</a:t>
            </a:r>
            <a:r>
              <a:rPr lang="en-GB" dirty="0"/>
              <a:t> </a:t>
            </a:r>
            <a:r>
              <a:rPr lang="en-GB" dirty="0" err="1"/>
              <a:t>couvert</a:t>
            </a:r>
            <a:r>
              <a:rPr lang="en-GB" dirty="0"/>
              <a:t> </a:t>
            </a:r>
            <a:r>
              <a:rPr lang="en-GB" dirty="0" err="1"/>
              <a:t>mon</a:t>
            </a:r>
            <a:r>
              <a:rPr lang="en-GB" dirty="0"/>
              <a:t> amour.</a:t>
            </a:r>
            <a:br>
              <a:rPr lang="en-GB" dirty="0"/>
            </a:br>
            <a:r>
              <a:rPr lang="en-GB" dirty="0"/>
              <a:t> </a:t>
            </a:r>
            <a:r>
              <a:rPr lang="en-GB" dirty="0" err="1"/>
              <a:t>Dois</a:t>
            </a:r>
            <a:r>
              <a:rPr lang="en-GB" dirty="0"/>
              <a:t>-je </a:t>
            </a:r>
            <a:r>
              <a:rPr lang="en-GB" dirty="0" err="1"/>
              <a:t>croire</a:t>
            </a:r>
            <a:r>
              <a:rPr lang="en-GB" dirty="0"/>
              <a:t> </a:t>
            </a:r>
            <a:r>
              <a:rPr lang="en-GB" dirty="0" err="1"/>
              <a:t>qu’au</a:t>
            </a:r>
            <a:r>
              <a:rPr lang="en-GB" dirty="0"/>
              <a:t> rang </a:t>
            </a:r>
            <a:r>
              <a:rPr lang="en-GB" dirty="0" err="1"/>
              <a:t>où</a:t>
            </a:r>
            <a:r>
              <a:rPr lang="en-GB" dirty="0"/>
              <a:t> Titus la destine</a:t>
            </a:r>
            <a:br>
              <a:rPr lang="en-GB" dirty="0"/>
            </a:br>
            <a:r>
              <a:rPr lang="en-GB" dirty="0"/>
              <a:t> Elle </a:t>
            </a:r>
            <a:r>
              <a:rPr lang="en-GB" dirty="0" err="1"/>
              <a:t>m’écoute</a:t>
            </a:r>
            <a:r>
              <a:rPr lang="en-GB" dirty="0"/>
              <a:t> </a:t>
            </a:r>
            <a:r>
              <a:rPr lang="en-GB" dirty="0" err="1"/>
              <a:t>mieux</a:t>
            </a:r>
            <a:r>
              <a:rPr lang="en-GB" dirty="0"/>
              <a:t> que </a:t>
            </a:r>
            <a:r>
              <a:rPr lang="en-GB" dirty="0" err="1"/>
              <a:t>dans</a:t>
            </a:r>
            <a:r>
              <a:rPr lang="en-GB" dirty="0"/>
              <a:t> la Palestine ?     </a:t>
            </a:r>
          </a:p>
        </p:txBody>
      </p:sp>
      <p:sp>
        <p:nvSpPr>
          <p:cNvPr id="3" name="Text Placeholder 2">
            <a:extLst>
              <a:ext uri="{FF2B5EF4-FFF2-40B4-BE49-F238E27FC236}">
                <a16:creationId xmlns:a16="http://schemas.microsoft.com/office/drawing/2014/main" id="{0D3387D1-FF31-B141-9916-AF6ED4D5CD2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47AFC64-58FC-C241-A66A-76CF92BB1CB3}"/>
              </a:ext>
            </a:extLst>
          </p:cNvPr>
          <p:cNvSpPr/>
          <p:nvPr/>
        </p:nvSpPr>
        <p:spPr>
          <a:xfrm>
            <a:off x="0" y="0"/>
            <a:ext cx="484632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have stayed silent five years, hiding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behind a show of friendship.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I imagine, with the rank Titus offers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will hear me more kindly here than in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Palestine? </a:t>
            </a:r>
          </a:p>
        </p:txBody>
      </p:sp>
      <p:pic>
        <p:nvPicPr>
          <p:cNvPr id="5" name="Picture 4" descr="A person with long hair and a mustache&#10;&#10;Description automatically generated">
            <a:extLst>
              <a:ext uri="{FF2B5EF4-FFF2-40B4-BE49-F238E27FC236}">
                <a16:creationId xmlns:a16="http://schemas.microsoft.com/office/drawing/2014/main" id="{79ADD035-DDDD-0E69-A67D-1AD931FBA05A}"/>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name="Slide17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12C73-0032-B54B-81D6-7049A4864B58}"/>
              </a:ext>
            </a:extLst>
          </p:cNvPr>
          <p:cNvSpPr txBox="1">
            <a:spLocks noGrp="1"/>
          </p:cNvSpPr>
          <p:nvPr>
            <p:ph type="title"/>
          </p:nvPr>
        </p:nvSpPr>
        <p:spPr/>
        <p:txBody>
          <a:bodyPr/>
          <a:lstStyle/>
          <a:p>
            <a:pPr lvl="0"/>
            <a:r>
              <a:rPr lang="en-GB" dirty="0"/>
              <a:t>TITUS</a:t>
            </a:r>
            <a:br>
              <a:rPr lang="en-GB" dirty="0"/>
            </a:br>
            <a:r>
              <a:rPr lang="en-GB" dirty="0"/>
              <a:t> Et </a:t>
            </a:r>
            <a:r>
              <a:rPr lang="en-GB" dirty="0" err="1"/>
              <a:t>c’est</a:t>
            </a:r>
            <a:r>
              <a:rPr lang="en-GB" dirty="0"/>
              <a:t> </a:t>
            </a:r>
            <a:r>
              <a:rPr lang="en-GB" dirty="0" err="1"/>
              <a:t>moi</a:t>
            </a:r>
            <a:r>
              <a:rPr lang="en-GB" dirty="0"/>
              <a:t> </a:t>
            </a:r>
            <a:r>
              <a:rPr lang="en-GB" dirty="0" err="1"/>
              <a:t>seul</a:t>
            </a:r>
            <a:r>
              <a:rPr lang="en-GB" dirty="0"/>
              <a:t> </a:t>
            </a:r>
            <a:r>
              <a:rPr lang="en-GB" dirty="0" err="1"/>
              <a:t>aussi</a:t>
            </a:r>
            <a:r>
              <a:rPr lang="en-GB" dirty="0"/>
              <a:t> qui </a:t>
            </a:r>
            <a:r>
              <a:rPr lang="en-GB" dirty="0" err="1"/>
              <a:t>pouvais</a:t>
            </a:r>
            <a:r>
              <a:rPr lang="en-GB" dirty="0"/>
              <a:t> me </a:t>
            </a:r>
            <a:r>
              <a:rPr lang="en-GB" dirty="0" err="1"/>
              <a:t>détruire</a:t>
            </a:r>
            <a:r>
              <a:rPr lang="en-GB" dirty="0"/>
              <a:t>.</a:t>
            </a:r>
            <a:br>
              <a:rPr lang="en-GB" dirty="0"/>
            </a:br>
            <a:r>
              <a:rPr lang="en-GB" dirty="0"/>
              <a:t> Je </a:t>
            </a:r>
            <a:r>
              <a:rPr lang="en-GB" dirty="0" err="1"/>
              <a:t>pouvais</a:t>
            </a:r>
            <a:r>
              <a:rPr lang="en-GB" dirty="0"/>
              <a:t> vivre </a:t>
            </a:r>
            <a:r>
              <a:rPr lang="en-GB" dirty="0" err="1"/>
              <a:t>alors</a:t>
            </a:r>
            <a:r>
              <a:rPr lang="en-GB" dirty="0"/>
              <a:t> et me </a:t>
            </a:r>
            <a:r>
              <a:rPr lang="en-GB" dirty="0" err="1"/>
              <a:t>laisser</a:t>
            </a:r>
            <a:r>
              <a:rPr lang="en-GB" dirty="0"/>
              <a:t> </a:t>
            </a:r>
            <a:r>
              <a:rPr lang="en-GB" dirty="0" err="1"/>
              <a:t>séduire</a:t>
            </a:r>
            <a:r>
              <a:rPr lang="en-GB" dirty="0"/>
              <a:t> ;</a:t>
            </a:r>
            <a:br>
              <a:rPr lang="en-GB" dirty="0"/>
            </a:br>
            <a:r>
              <a:rPr lang="en-GB" dirty="0"/>
              <a:t> Mon </a:t>
            </a:r>
            <a:r>
              <a:rPr lang="en-GB" dirty="0" err="1"/>
              <a:t>cœur</a:t>
            </a:r>
            <a:r>
              <a:rPr lang="en-GB" dirty="0"/>
              <a:t> se </a:t>
            </a:r>
            <a:r>
              <a:rPr lang="en-GB" dirty="0" err="1"/>
              <a:t>gardait</a:t>
            </a:r>
            <a:r>
              <a:rPr lang="en-GB" dirty="0"/>
              <a:t> </a:t>
            </a:r>
            <a:r>
              <a:rPr lang="en-GB" dirty="0" err="1"/>
              <a:t>bien</a:t>
            </a:r>
            <a:r>
              <a:rPr lang="en-GB" dirty="0"/>
              <a:t> </a:t>
            </a:r>
            <a:r>
              <a:rPr lang="en-GB" dirty="0" err="1"/>
              <a:t>d’aller</a:t>
            </a:r>
            <a:r>
              <a:rPr lang="en-GB" dirty="0"/>
              <a:t> </a:t>
            </a:r>
            <a:r>
              <a:rPr lang="en-GB" dirty="0" err="1"/>
              <a:t>dans</a:t>
            </a:r>
            <a:r>
              <a:rPr lang="en-GB" dirty="0"/>
              <a:t> </a:t>
            </a:r>
            <a:r>
              <a:rPr lang="en-GB" dirty="0" err="1"/>
              <a:t>l’avenir</a:t>
            </a:r>
            <a:br>
              <a:rPr lang="en-GB" dirty="0"/>
            </a:br>
            <a:r>
              <a:rPr lang="en-GB" dirty="0"/>
              <a:t> </a:t>
            </a:r>
            <a:r>
              <a:rPr lang="en-GB" dirty="0" err="1"/>
              <a:t>Chercher</a:t>
            </a:r>
            <a:r>
              <a:rPr lang="en-GB" dirty="0"/>
              <a:t> </a:t>
            </a:r>
            <a:r>
              <a:rPr lang="en-GB" dirty="0" err="1"/>
              <a:t>ce</a:t>
            </a:r>
            <a:r>
              <a:rPr lang="en-GB" dirty="0"/>
              <a:t> qui </a:t>
            </a:r>
            <a:r>
              <a:rPr lang="en-GB" dirty="0" err="1"/>
              <a:t>pouvait</a:t>
            </a:r>
            <a:r>
              <a:rPr lang="en-GB" dirty="0"/>
              <a:t> un jour nous </a:t>
            </a:r>
            <a:r>
              <a:rPr lang="en-GB" dirty="0" err="1"/>
              <a:t>désunir</a:t>
            </a:r>
            <a:r>
              <a:rPr lang="en-GB" dirty="0"/>
              <a:t>.    </a:t>
            </a:r>
          </a:p>
        </p:txBody>
      </p:sp>
      <p:sp>
        <p:nvSpPr>
          <p:cNvPr id="3" name="Text Placeholder 2">
            <a:extLst>
              <a:ext uri="{FF2B5EF4-FFF2-40B4-BE49-F238E27FC236}">
                <a16:creationId xmlns:a16="http://schemas.microsoft.com/office/drawing/2014/main" id="{D8EAEB5E-8081-3242-9E49-9232950B484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F4B3785-A42D-EE46-ABC3-209983D88346}"/>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 alone could destroy myself.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could live then, and let myself be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beguiled.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My heart forbore to look into the future,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seeking what might one day drive us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apart. </a:t>
            </a:r>
          </a:p>
        </p:txBody>
      </p:sp>
      <p:pic>
        <p:nvPicPr>
          <p:cNvPr id="5" name="Picture 4" descr="A person with long hair and a black robe&#10;&#10;Description automatically generated">
            <a:extLst>
              <a:ext uri="{FF2B5EF4-FFF2-40B4-BE49-F238E27FC236}">
                <a16:creationId xmlns:a16="http://schemas.microsoft.com/office/drawing/2014/main" id="{B5CD6F16-2824-F46A-98F4-1F40CFB44005}"/>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name="Slide18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2A13D-5EFD-F74D-837B-DFA7E926AB53}"/>
              </a:ext>
            </a:extLst>
          </p:cNvPr>
          <p:cNvSpPr txBox="1">
            <a:spLocks noGrp="1"/>
          </p:cNvSpPr>
          <p:nvPr>
            <p:ph type="title"/>
          </p:nvPr>
        </p:nvSpPr>
        <p:spPr/>
        <p:txBody>
          <a:bodyPr/>
          <a:lstStyle/>
          <a:p>
            <a:pPr lvl="0"/>
            <a:r>
              <a:rPr lang="en-GB" dirty="0"/>
              <a:t> Je </a:t>
            </a:r>
            <a:r>
              <a:rPr lang="en-GB" dirty="0" err="1"/>
              <a:t>voulais</a:t>
            </a:r>
            <a:r>
              <a:rPr lang="en-GB" dirty="0"/>
              <a:t> </a:t>
            </a:r>
            <a:r>
              <a:rPr lang="en-GB" dirty="0" err="1"/>
              <a:t>qu’à</a:t>
            </a:r>
            <a:r>
              <a:rPr lang="en-GB" dirty="0"/>
              <a:t> </a:t>
            </a:r>
            <a:r>
              <a:rPr lang="en-GB" dirty="0" err="1"/>
              <a:t>mes</a:t>
            </a:r>
            <a:r>
              <a:rPr lang="en-GB" dirty="0"/>
              <a:t> </a:t>
            </a:r>
            <a:r>
              <a:rPr lang="en-GB" dirty="0" err="1"/>
              <a:t>vœux</a:t>
            </a:r>
            <a:r>
              <a:rPr lang="en-GB" dirty="0"/>
              <a:t> </a:t>
            </a:r>
            <a:r>
              <a:rPr lang="en-GB" dirty="0" err="1"/>
              <a:t>rien</a:t>
            </a:r>
            <a:r>
              <a:rPr lang="en-GB" dirty="0"/>
              <a:t> ne </a:t>
            </a:r>
            <a:r>
              <a:rPr lang="en-GB" dirty="0" err="1"/>
              <a:t>fût</a:t>
            </a:r>
            <a:r>
              <a:rPr lang="en-GB" dirty="0"/>
              <a:t> invincible,</a:t>
            </a:r>
            <a:br>
              <a:rPr lang="en-GB" dirty="0"/>
            </a:br>
            <a:r>
              <a:rPr lang="en-GB" dirty="0"/>
              <a:t> Je </a:t>
            </a:r>
            <a:r>
              <a:rPr lang="en-GB" dirty="0" err="1"/>
              <a:t>n’examinais</a:t>
            </a:r>
            <a:r>
              <a:rPr lang="en-GB" dirty="0"/>
              <a:t> </a:t>
            </a:r>
            <a:r>
              <a:rPr lang="en-GB" dirty="0" err="1"/>
              <a:t>rien</a:t>
            </a:r>
            <a:r>
              <a:rPr lang="en-GB" dirty="0"/>
              <a:t>, </a:t>
            </a:r>
            <a:r>
              <a:rPr lang="en-GB" dirty="0" err="1"/>
              <a:t>j’espérais</a:t>
            </a:r>
            <a:r>
              <a:rPr lang="en-GB" dirty="0"/>
              <a:t> </a:t>
            </a:r>
            <a:r>
              <a:rPr lang="en-GB" dirty="0" err="1"/>
              <a:t>l’impossible</a:t>
            </a:r>
            <a:r>
              <a:rPr lang="en-GB" dirty="0"/>
              <a:t>.</a:t>
            </a:r>
            <a:br>
              <a:rPr lang="en-GB" dirty="0"/>
            </a:br>
            <a:r>
              <a:rPr lang="en-GB" dirty="0"/>
              <a:t> </a:t>
            </a:r>
            <a:r>
              <a:rPr lang="en-GB" dirty="0" err="1"/>
              <a:t>Que</a:t>
            </a:r>
            <a:r>
              <a:rPr lang="en-GB" dirty="0"/>
              <a:t> sais-je ? </a:t>
            </a:r>
            <a:r>
              <a:rPr lang="en-GB" dirty="0" err="1"/>
              <a:t>j’espérais</a:t>
            </a:r>
            <a:r>
              <a:rPr lang="en-GB" dirty="0"/>
              <a:t> de </a:t>
            </a:r>
            <a:r>
              <a:rPr lang="en-GB" dirty="0" err="1"/>
              <a:t>mourir</a:t>
            </a:r>
            <a:r>
              <a:rPr lang="en-GB" dirty="0"/>
              <a:t> à </a:t>
            </a:r>
            <a:r>
              <a:rPr lang="en-GB" dirty="0" err="1"/>
              <a:t>vos</a:t>
            </a:r>
            <a:r>
              <a:rPr lang="en-GB" dirty="0"/>
              <a:t> </a:t>
            </a:r>
            <a:r>
              <a:rPr lang="en-GB" dirty="0" err="1"/>
              <a:t>yeux</a:t>
            </a:r>
            <a:r>
              <a:rPr lang="en-GB" dirty="0"/>
              <a:t>,</a:t>
            </a:r>
            <a:br>
              <a:rPr lang="en-GB" dirty="0"/>
            </a:br>
            <a:r>
              <a:rPr lang="en-GB" dirty="0"/>
              <a:t> Avant que </a:t>
            </a:r>
            <a:r>
              <a:rPr lang="en-GB" dirty="0" err="1"/>
              <a:t>d’en</a:t>
            </a:r>
            <a:r>
              <a:rPr lang="en-GB" dirty="0"/>
              <a:t> </a:t>
            </a:r>
            <a:r>
              <a:rPr lang="en-GB" dirty="0" err="1"/>
              <a:t>venir</a:t>
            </a:r>
            <a:r>
              <a:rPr lang="en-GB" dirty="0"/>
              <a:t> à </a:t>
            </a:r>
            <a:r>
              <a:rPr lang="en-GB" dirty="0" err="1"/>
              <a:t>ces</a:t>
            </a:r>
            <a:r>
              <a:rPr lang="en-GB" dirty="0"/>
              <a:t> </a:t>
            </a:r>
            <a:r>
              <a:rPr lang="en-GB" dirty="0" err="1"/>
              <a:t>cruels</a:t>
            </a:r>
            <a:r>
              <a:rPr lang="en-GB" dirty="0"/>
              <a:t> adieux.    </a:t>
            </a:r>
          </a:p>
        </p:txBody>
      </p:sp>
      <p:sp>
        <p:nvSpPr>
          <p:cNvPr id="3" name="Text Placeholder 2">
            <a:extLst>
              <a:ext uri="{FF2B5EF4-FFF2-40B4-BE49-F238E27FC236}">
                <a16:creationId xmlns:a16="http://schemas.microsoft.com/office/drawing/2014/main" id="{75639D00-97D9-6D4C-B4A2-805239502E4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4AA4839-2920-554A-BBD7-0337040169CC}"/>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wanted everything to yield to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wishes,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didn't stop to think, I hoped for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impossible.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What can I say I hoped you would see me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die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sooner than come to these cruel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farewells. </a:t>
            </a:r>
          </a:p>
        </p:txBody>
      </p:sp>
      <p:pic>
        <p:nvPicPr>
          <p:cNvPr id="5" name="Picture 4" descr="A person with long hair and a black robe&#10;&#10;Description automatically generated">
            <a:extLst>
              <a:ext uri="{FF2B5EF4-FFF2-40B4-BE49-F238E27FC236}">
                <a16:creationId xmlns:a16="http://schemas.microsoft.com/office/drawing/2014/main" id="{494AB2BA-D168-B10A-CD9D-3748163324B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name="Slide18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9F52A-530B-274A-90AD-50D70DD262E9}"/>
              </a:ext>
            </a:extLst>
          </p:cNvPr>
          <p:cNvSpPr txBox="1">
            <a:spLocks noGrp="1"/>
          </p:cNvSpPr>
          <p:nvPr>
            <p:ph type="title"/>
          </p:nvPr>
        </p:nvSpPr>
        <p:spPr/>
        <p:txBody>
          <a:bodyPr/>
          <a:lstStyle/>
          <a:p>
            <a:pPr lvl="0"/>
            <a:r>
              <a:rPr lang="en-GB" dirty="0"/>
              <a:t> Les obstacles </a:t>
            </a:r>
            <a:r>
              <a:rPr lang="en-GB" dirty="0" err="1"/>
              <a:t>semblaient</a:t>
            </a:r>
            <a:r>
              <a:rPr lang="en-GB" dirty="0"/>
              <a:t> </a:t>
            </a:r>
            <a:r>
              <a:rPr lang="en-GB" dirty="0" err="1"/>
              <a:t>renouveler</a:t>
            </a:r>
            <a:r>
              <a:rPr lang="en-GB" dirty="0"/>
              <a:t> ma </a:t>
            </a:r>
            <a:r>
              <a:rPr lang="en-GB" dirty="0" err="1"/>
              <a:t>flamme</a:t>
            </a:r>
            <a:r>
              <a:rPr lang="en-GB" dirty="0"/>
              <a:t>,</a:t>
            </a:r>
            <a:br>
              <a:rPr lang="en-GB" dirty="0"/>
            </a:br>
            <a:r>
              <a:rPr lang="en-GB" dirty="0"/>
              <a:t> Tout </a:t>
            </a:r>
            <a:r>
              <a:rPr lang="en-GB" dirty="0" err="1"/>
              <a:t>l’empire</a:t>
            </a:r>
            <a:r>
              <a:rPr lang="en-GB" dirty="0"/>
              <a:t> </a:t>
            </a:r>
            <a:r>
              <a:rPr lang="en-GB" dirty="0" err="1"/>
              <a:t>parlait</a:t>
            </a:r>
            <a:r>
              <a:rPr lang="en-GB" dirty="0"/>
              <a:t>, </a:t>
            </a:r>
            <a:r>
              <a:rPr lang="en-GB" dirty="0" err="1"/>
              <a:t>mais</a:t>
            </a:r>
            <a:r>
              <a:rPr lang="en-GB" dirty="0"/>
              <a:t> la </a:t>
            </a:r>
            <a:r>
              <a:rPr lang="en-GB" dirty="0" err="1"/>
              <a:t>gloire</a:t>
            </a:r>
            <a:r>
              <a:rPr lang="en-GB" dirty="0"/>
              <a:t>, Madame,</a:t>
            </a:r>
            <a:br>
              <a:rPr lang="en-GB" dirty="0"/>
            </a:br>
            <a:r>
              <a:rPr lang="en-GB" dirty="0"/>
              <a:t> Ne </a:t>
            </a:r>
            <a:r>
              <a:rPr lang="en-GB" dirty="0" err="1"/>
              <a:t>s’était</a:t>
            </a:r>
            <a:r>
              <a:rPr lang="en-GB" dirty="0"/>
              <a:t> point </a:t>
            </a:r>
            <a:r>
              <a:rPr lang="en-GB" dirty="0" err="1"/>
              <a:t>encor</a:t>
            </a:r>
            <a:r>
              <a:rPr lang="en-GB" dirty="0"/>
              <a:t> fait entendre à mon </a:t>
            </a:r>
            <a:r>
              <a:rPr lang="en-GB" dirty="0" err="1"/>
              <a:t>cœur</a:t>
            </a:r>
            <a:br>
              <a:rPr lang="en-GB" dirty="0"/>
            </a:br>
            <a:r>
              <a:rPr lang="en-GB" dirty="0"/>
              <a:t> Du ton </a:t>
            </a:r>
            <a:r>
              <a:rPr lang="en-GB" dirty="0" err="1"/>
              <a:t>dont</a:t>
            </a:r>
            <a:r>
              <a:rPr lang="en-GB" dirty="0"/>
              <a:t> </a:t>
            </a:r>
            <a:r>
              <a:rPr lang="en-GB" dirty="0" err="1"/>
              <a:t>elle</a:t>
            </a:r>
            <a:r>
              <a:rPr lang="en-GB" dirty="0"/>
              <a:t> </a:t>
            </a:r>
            <a:r>
              <a:rPr lang="en-GB" dirty="0" err="1"/>
              <a:t>parle</a:t>
            </a:r>
            <a:r>
              <a:rPr lang="en-GB" dirty="0"/>
              <a:t> au </a:t>
            </a:r>
            <a:r>
              <a:rPr lang="en-GB" dirty="0" err="1"/>
              <a:t>cœur</a:t>
            </a:r>
            <a:r>
              <a:rPr lang="en-GB" dirty="0"/>
              <a:t> d’un </a:t>
            </a:r>
            <a:r>
              <a:rPr lang="en-GB" dirty="0" err="1"/>
              <a:t>empereur</a:t>
            </a:r>
            <a:r>
              <a:rPr lang="en-GB" dirty="0"/>
              <a:t>.     </a:t>
            </a:r>
          </a:p>
        </p:txBody>
      </p:sp>
      <p:sp>
        <p:nvSpPr>
          <p:cNvPr id="3" name="Text Placeholder 2">
            <a:extLst>
              <a:ext uri="{FF2B5EF4-FFF2-40B4-BE49-F238E27FC236}">
                <a16:creationId xmlns:a16="http://schemas.microsoft.com/office/drawing/2014/main" id="{FF0912A8-A16F-EE45-BA96-6B59B7CB92A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4B1D239-3093-024D-831D-53E3EACA829D}"/>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Obstacles seemed to strengthen my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whole empire spoke; but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Madame,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did not speak with the same voice then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as it speaks now to an emperor's heart.</a:t>
            </a:r>
          </a:p>
        </p:txBody>
      </p:sp>
      <p:pic>
        <p:nvPicPr>
          <p:cNvPr id="5" name="Picture 4" descr="A person with long hair and a black robe&#10;&#10;Description automatically generated">
            <a:extLst>
              <a:ext uri="{FF2B5EF4-FFF2-40B4-BE49-F238E27FC236}">
                <a16:creationId xmlns:a16="http://schemas.microsoft.com/office/drawing/2014/main" id="{FDD18B5E-A231-1B52-80C6-AC49FCDBCDA2}"/>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name="Slide18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044A-54A6-C947-AEF2-C3DFCF54456B}"/>
              </a:ext>
            </a:extLst>
          </p:cNvPr>
          <p:cNvSpPr txBox="1">
            <a:spLocks noGrp="1"/>
          </p:cNvSpPr>
          <p:nvPr>
            <p:ph type="title"/>
          </p:nvPr>
        </p:nvSpPr>
        <p:spPr/>
        <p:txBody>
          <a:bodyPr/>
          <a:lstStyle/>
          <a:p>
            <a:pPr lvl="0"/>
            <a:r>
              <a:rPr lang="en-GB" dirty="0"/>
              <a:t> Je sais </a:t>
            </a:r>
            <a:r>
              <a:rPr lang="en-GB" dirty="0" err="1"/>
              <a:t>tous</a:t>
            </a:r>
            <a:r>
              <a:rPr lang="en-GB" dirty="0"/>
              <a:t> les </a:t>
            </a:r>
            <a:r>
              <a:rPr lang="en-GB" dirty="0" err="1"/>
              <a:t>tourments</a:t>
            </a:r>
            <a:r>
              <a:rPr lang="en-GB" dirty="0"/>
              <a:t> </a:t>
            </a:r>
            <a:r>
              <a:rPr lang="en-GB" dirty="0" err="1"/>
              <a:t>où</a:t>
            </a:r>
            <a:r>
              <a:rPr lang="en-GB" dirty="0"/>
              <a:t> </a:t>
            </a:r>
            <a:r>
              <a:rPr lang="en-GB" dirty="0" err="1"/>
              <a:t>ce</a:t>
            </a:r>
            <a:r>
              <a:rPr lang="en-GB" dirty="0"/>
              <a:t> </a:t>
            </a:r>
            <a:r>
              <a:rPr lang="en-GB" dirty="0" err="1"/>
              <a:t>dessein</a:t>
            </a:r>
            <a:r>
              <a:rPr lang="en-GB" dirty="0"/>
              <a:t> me livre,</a:t>
            </a:r>
            <a:br>
              <a:rPr lang="en-GB" dirty="0"/>
            </a:br>
            <a:r>
              <a:rPr lang="en-GB" dirty="0"/>
              <a:t> Je </a:t>
            </a:r>
            <a:r>
              <a:rPr lang="en-GB" dirty="0" err="1"/>
              <a:t>sens</a:t>
            </a:r>
            <a:r>
              <a:rPr lang="en-GB" dirty="0"/>
              <a:t> </a:t>
            </a:r>
            <a:r>
              <a:rPr lang="en-GB" dirty="0" err="1"/>
              <a:t>bien</a:t>
            </a:r>
            <a:r>
              <a:rPr lang="en-GB" dirty="0"/>
              <a:t> que sans </a:t>
            </a:r>
            <a:r>
              <a:rPr lang="en-GB" dirty="0" err="1"/>
              <a:t>vous</a:t>
            </a:r>
            <a:r>
              <a:rPr lang="en-GB" dirty="0"/>
              <a:t> je ne </a:t>
            </a:r>
            <a:r>
              <a:rPr lang="en-GB" dirty="0" err="1"/>
              <a:t>saurais</a:t>
            </a:r>
            <a:r>
              <a:rPr lang="en-GB" dirty="0"/>
              <a:t> plus vivre,</a:t>
            </a:r>
            <a:br>
              <a:rPr lang="en-GB" dirty="0"/>
            </a:br>
            <a:r>
              <a:rPr lang="en-GB" dirty="0"/>
              <a:t> Que mon </a:t>
            </a:r>
            <a:r>
              <a:rPr lang="en-GB" dirty="0" err="1"/>
              <a:t>cœur</a:t>
            </a:r>
            <a:r>
              <a:rPr lang="en-GB" dirty="0"/>
              <a:t> de </a:t>
            </a:r>
            <a:r>
              <a:rPr lang="en-GB" dirty="0" err="1"/>
              <a:t>moi-même</a:t>
            </a:r>
            <a:r>
              <a:rPr lang="en-GB" dirty="0"/>
              <a:t> </a:t>
            </a:r>
            <a:r>
              <a:rPr lang="en-GB" dirty="0" err="1"/>
              <a:t>est</a:t>
            </a:r>
            <a:r>
              <a:rPr lang="en-GB" dirty="0"/>
              <a:t> prêt à </a:t>
            </a:r>
            <a:r>
              <a:rPr lang="en-GB" dirty="0" err="1"/>
              <a:t>s’éloigner</a:t>
            </a:r>
            <a:r>
              <a:rPr lang="en-GB" dirty="0"/>
              <a:t>,</a:t>
            </a:r>
            <a:br>
              <a:rPr lang="en-GB" dirty="0"/>
            </a:br>
            <a:r>
              <a:rPr lang="en-GB" dirty="0"/>
              <a:t> </a:t>
            </a:r>
            <a:r>
              <a:rPr lang="en-GB" dirty="0" err="1"/>
              <a:t>Mais</a:t>
            </a:r>
            <a:r>
              <a:rPr lang="en-GB" dirty="0"/>
              <a:t> </a:t>
            </a:r>
            <a:r>
              <a:rPr lang="en-GB" dirty="0" err="1"/>
              <a:t>il</a:t>
            </a:r>
            <a:r>
              <a:rPr lang="en-GB" dirty="0"/>
              <a:t> ne </a:t>
            </a:r>
            <a:r>
              <a:rPr lang="en-GB" dirty="0" err="1"/>
              <a:t>s’agit</a:t>
            </a:r>
            <a:r>
              <a:rPr lang="en-GB" dirty="0"/>
              <a:t> plus de vivre, </a:t>
            </a:r>
            <a:r>
              <a:rPr lang="en-GB" dirty="0" err="1"/>
              <a:t>il</a:t>
            </a:r>
            <a:r>
              <a:rPr lang="en-GB" dirty="0"/>
              <a:t> </a:t>
            </a:r>
            <a:r>
              <a:rPr lang="en-GB" dirty="0" err="1"/>
              <a:t>faut</a:t>
            </a:r>
            <a:r>
              <a:rPr lang="en-GB" dirty="0"/>
              <a:t> </a:t>
            </a:r>
            <a:r>
              <a:rPr lang="en-GB" dirty="0" err="1"/>
              <a:t>régner</a:t>
            </a:r>
            <a:r>
              <a:rPr lang="en-GB" dirty="0"/>
              <a:t>.    </a:t>
            </a:r>
          </a:p>
        </p:txBody>
      </p:sp>
      <p:sp>
        <p:nvSpPr>
          <p:cNvPr id="3" name="Text Placeholder 2">
            <a:extLst>
              <a:ext uri="{FF2B5EF4-FFF2-40B4-BE49-F238E27FC236}">
                <a16:creationId xmlns:a16="http://schemas.microsoft.com/office/drawing/2014/main" id="{BDF169D0-5989-A642-B266-86FF6427517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AD692B9-7E48-034F-BE4E-69414F6384B6}"/>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know what agony the decision will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bring 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know that I cannot live without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my heart is ready to abandon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I can no longer simply, I have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reign.  </a:t>
            </a:r>
          </a:p>
        </p:txBody>
      </p:sp>
      <p:pic>
        <p:nvPicPr>
          <p:cNvPr id="5" name="Picture 4" descr="A person with long hair and a black robe&#10;&#10;Description automatically generated">
            <a:extLst>
              <a:ext uri="{FF2B5EF4-FFF2-40B4-BE49-F238E27FC236}">
                <a16:creationId xmlns:a16="http://schemas.microsoft.com/office/drawing/2014/main" id="{3BAFC2D3-560E-2930-3AE2-CACD84524A9A}"/>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name="Slide18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084FB-67CB-8E49-9BF4-054C9941D8F3}"/>
              </a:ext>
            </a:extLst>
          </p:cNvPr>
          <p:cNvSpPr txBox="1">
            <a:spLocks noGrp="1"/>
          </p:cNvSpPr>
          <p:nvPr>
            <p:ph type="title"/>
          </p:nvPr>
        </p:nvSpPr>
        <p:spPr/>
        <p:txBody>
          <a:bodyPr/>
          <a:lstStyle/>
          <a:p>
            <a:pPr lvl="0"/>
            <a:r>
              <a:rPr lang="en-GB" dirty="0"/>
              <a:t>BÉRÉNICE</a:t>
            </a:r>
            <a:br>
              <a:rPr lang="en-GB" dirty="0"/>
            </a:br>
            <a:r>
              <a:rPr lang="en-GB" dirty="0"/>
              <a:t> Eh </a:t>
            </a:r>
            <a:r>
              <a:rPr lang="en-GB" dirty="0" err="1"/>
              <a:t>bien</a:t>
            </a:r>
            <a:r>
              <a:rPr lang="en-GB" dirty="0"/>
              <a:t> ! </a:t>
            </a:r>
            <a:r>
              <a:rPr lang="en-GB" dirty="0" err="1"/>
              <a:t>régnez</a:t>
            </a:r>
            <a:r>
              <a:rPr lang="en-GB" dirty="0"/>
              <a:t>, cruel, </a:t>
            </a:r>
            <a:r>
              <a:rPr lang="en-GB" dirty="0" err="1"/>
              <a:t>contentez</a:t>
            </a:r>
            <a:r>
              <a:rPr lang="en-GB" dirty="0"/>
              <a:t> </a:t>
            </a:r>
            <a:r>
              <a:rPr lang="en-GB" dirty="0" err="1"/>
              <a:t>votre</a:t>
            </a:r>
            <a:r>
              <a:rPr lang="en-GB" dirty="0"/>
              <a:t> </a:t>
            </a:r>
            <a:r>
              <a:rPr lang="en-GB" dirty="0" err="1"/>
              <a:t>gloire</a:t>
            </a:r>
            <a:r>
              <a:rPr lang="en-GB" dirty="0"/>
              <a:t> :</a:t>
            </a:r>
            <a:br>
              <a:rPr lang="en-GB" dirty="0"/>
            </a:br>
            <a:r>
              <a:rPr lang="en-GB" dirty="0"/>
              <a:t> Je ne dispute plus. </a:t>
            </a:r>
            <a:r>
              <a:rPr lang="en-GB" dirty="0" err="1"/>
              <a:t>J’attendais</a:t>
            </a:r>
            <a:r>
              <a:rPr lang="en-GB" dirty="0"/>
              <a:t>, pour </a:t>
            </a:r>
            <a:r>
              <a:rPr lang="en-GB" dirty="0" err="1"/>
              <a:t>vous</a:t>
            </a:r>
            <a:r>
              <a:rPr lang="en-GB" dirty="0"/>
              <a:t> </a:t>
            </a:r>
            <a:r>
              <a:rPr lang="en-GB" dirty="0" err="1"/>
              <a:t>croire</a:t>
            </a:r>
            <a:r>
              <a:rPr lang="en-GB" dirty="0"/>
              <a:t>,</a:t>
            </a:r>
            <a:br>
              <a:rPr lang="en-GB" dirty="0"/>
            </a:br>
            <a:r>
              <a:rPr lang="en-GB" dirty="0"/>
              <a:t> Que </a:t>
            </a:r>
            <a:r>
              <a:rPr lang="en-GB" dirty="0" err="1"/>
              <a:t>cette</a:t>
            </a:r>
            <a:r>
              <a:rPr lang="en-GB" dirty="0"/>
              <a:t> </a:t>
            </a:r>
            <a:r>
              <a:rPr lang="en-GB" dirty="0" err="1"/>
              <a:t>même</a:t>
            </a:r>
            <a:r>
              <a:rPr lang="en-GB" dirty="0"/>
              <a:t> bouche, après mille </a:t>
            </a:r>
            <a:r>
              <a:rPr lang="en-GB" dirty="0" err="1"/>
              <a:t>serments</a:t>
            </a:r>
            <a:br>
              <a:rPr lang="en-GB" dirty="0"/>
            </a:br>
            <a:r>
              <a:rPr lang="en-GB" dirty="0"/>
              <a:t> D’un amour qui </a:t>
            </a:r>
            <a:r>
              <a:rPr lang="en-GB" dirty="0" err="1"/>
              <a:t>devait</a:t>
            </a:r>
            <a:r>
              <a:rPr lang="en-GB" dirty="0"/>
              <a:t> </a:t>
            </a:r>
            <a:r>
              <a:rPr lang="en-GB" dirty="0" err="1"/>
              <a:t>unir</a:t>
            </a:r>
            <a:r>
              <a:rPr lang="en-GB" dirty="0"/>
              <a:t> </a:t>
            </a:r>
            <a:r>
              <a:rPr lang="en-GB" dirty="0" err="1"/>
              <a:t>tous</a:t>
            </a:r>
            <a:r>
              <a:rPr lang="en-GB" dirty="0"/>
              <a:t> </a:t>
            </a:r>
            <a:r>
              <a:rPr lang="en-GB" dirty="0" err="1"/>
              <a:t>nos</a:t>
            </a:r>
            <a:r>
              <a:rPr lang="en-GB" dirty="0"/>
              <a:t> moments,</a:t>
            </a:r>
            <a:br>
              <a:rPr lang="en-GB" dirty="0"/>
            </a:br>
            <a:r>
              <a:rPr lang="en-GB" dirty="0"/>
              <a:t> </a:t>
            </a:r>
            <a:r>
              <a:rPr lang="en-GB" dirty="0" err="1"/>
              <a:t>Cette</a:t>
            </a:r>
            <a:r>
              <a:rPr lang="en-GB" dirty="0"/>
              <a:t> bouche, à </a:t>
            </a:r>
            <a:r>
              <a:rPr lang="en-GB" dirty="0" err="1"/>
              <a:t>mes</a:t>
            </a:r>
            <a:r>
              <a:rPr lang="en-GB" dirty="0"/>
              <a:t> </a:t>
            </a:r>
            <a:r>
              <a:rPr lang="en-GB" dirty="0" err="1"/>
              <a:t>yeux</a:t>
            </a:r>
            <a:r>
              <a:rPr lang="en-GB" dirty="0"/>
              <a:t> </a:t>
            </a:r>
            <a:r>
              <a:rPr lang="en-GB" dirty="0" err="1"/>
              <a:t>s’avouant</a:t>
            </a:r>
            <a:r>
              <a:rPr lang="en-GB" dirty="0"/>
              <a:t> </a:t>
            </a:r>
            <a:r>
              <a:rPr lang="en-GB" dirty="0" err="1"/>
              <a:t>infidèle</a:t>
            </a:r>
            <a:r>
              <a:rPr lang="en-GB" dirty="0"/>
              <a:t>,</a:t>
            </a:r>
            <a:br>
              <a:rPr lang="en-GB" dirty="0"/>
            </a:br>
            <a:r>
              <a:rPr lang="en-GB" dirty="0"/>
              <a:t> </a:t>
            </a:r>
            <a:r>
              <a:rPr lang="en-GB" dirty="0" err="1"/>
              <a:t>M’ordonnât</a:t>
            </a:r>
            <a:r>
              <a:rPr lang="en-GB" dirty="0"/>
              <a:t> </a:t>
            </a:r>
            <a:r>
              <a:rPr lang="en-GB" dirty="0" err="1"/>
              <a:t>elle-même</a:t>
            </a:r>
            <a:r>
              <a:rPr lang="en-GB" dirty="0"/>
              <a:t> </a:t>
            </a:r>
            <a:r>
              <a:rPr lang="en-GB" dirty="0" err="1"/>
              <a:t>une</a:t>
            </a:r>
            <a:r>
              <a:rPr lang="en-GB" dirty="0"/>
              <a:t> absence </a:t>
            </a:r>
            <a:r>
              <a:rPr lang="en-GB" dirty="0" err="1"/>
              <a:t>éternelle</a:t>
            </a:r>
            <a:r>
              <a:rPr lang="en-GB" dirty="0"/>
              <a:t>.    </a:t>
            </a:r>
          </a:p>
        </p:txBody>
      </p:sp>
      <p:sp>
        <p:nvSpPr>
          <p:cNvPr id="3" name="Text Placeholder 2">
            <a:extLst>
              <a:ext uri="{FF2B5EF4-FFF2-40B4-BE49-F238E27FC236}">
                <a16:creationId xmlns:a16="http://schemas.microsoft.com/office/drawing/2014/main" id="{F9DE9563-569F-7F4C-830A-CAFD1E78F6C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4E3C5CF-D822-9E40-9CFA-E07D8167850B}"/>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Well, cruel man, reign, satisfy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waited, before believing, to hear from</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your own mouth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(which so often swore deathless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you are untrue, and condemn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an eternal absence. </a:t>
            </a:r>
          </a:p>
        </p:txBody>
      </p:sp>
      <p:pic>
        <p:nvPicPr>
          <p:cNvPr id="5" name="Picture 4" descr="A painting of a person in a blue dress&#10;&#10;Description automatically generated">
            <a:extLst>
              <a:ext uri="{FF2B5EF4-FFF2-40B4-BE49-F238E27FC236}">
                <a16:creationId xmlns:a16="http://schemas.microsoft.com/office/drawing/2014/main" id="{FDB10A2F-298D-B7A5-DF37-41648110D96D}"/>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name="Slide18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CAF6F-1B3A-7D4E-BD6E-375CC486BD2B}"/>
              </a:ext>
            </a:extLst>
          </p:cNvPr>
          <p:cNvSpPr txBox="1">
            <a:spLocks noGrp="1"/>
          </p:cNvSpPr>
          <p:nvPr>
            <p:ph type="title"/>
          </p:nvPr>
        </p:nvSpPr>
        <p:spPr/>
        <p:txBody>
          <a:bodyPr/>
          <a:lstStyle/>
          <a:p>
            <a:pPr lvl="0"/>
            <a:r>
              <a:rPr lang="en-GB" dirty="0"/>
              <a:t> </a:t>
            </a:r>
            <a:r>
              <a:rPr lang="en-GB" dirty="0" err="1"/>
              <a:t>Moi-même</a:t>
            </a:r>
            <a:r>
              <a:rPr lang="en-GB" dirty="0"/>
              <a:t> </a:t>
            </a:r>
            <a:r>
              <a:rPr lang="en-GB" dirty="0" err="1"/>
              <a:t>j’ai</a:t>
            </a:r>
            <a:r>
              <a:rPr lang="en-GB" dirty="0"/>
              <a:t> </a:t>
            </a:r>
            <a:r>
              <a:rPr lang="en-GB" dirty="0" err="1"/>
              <a:t>voulu</a:t>
            </a:r>
            <a:r>
              <a:rPr lang="en-GB" dirty="0"/>
              <a:t> </a:t>
            </a:r>
            <a:r>
              <a:rPr lang="en-GB" dirty="0" err="1"/>
              <a:t>vous</a:t>
            </a:r>
            <a:r>
              <a:rPr lang="en-GB" dirty="0"/>
              <a:t> entendre en </a:t>
            </a:r>
            <a:r>
              <a:rPr lang="en-GB" dirty="0" err="1"/>
              <a:t>ce</a:t>
            </a:r>
            <a:r>
              <a:rPr lang="en-GB" dirty="0"/>
              <a:t> lieu.</a:t>
            </a:r>
            <a:br>
              <a:rPr lang="en-GB" dirty="0"/>
            </a:br>
            <a:r>
              <a:rPr lang="en-GB" dirty="0"/>
              <a:t> Je </a:t>
            </a:r>
            <a:r>
              <a:rPr lang="en-GB" dirty="0" err="1"/>
              <a:t>n’écoute</a:t>
            </a:r>
            <a:r>
              <a:rPr lang="en-GB" dirty="0"/>
              <a:t> plus </a:t>
            </a:r>
            <a:r>
              <a:rPr lang="en-GB" dirty="0" err="1"/>
              <a:t>rien</a:t>
            </a:r>
            <a:r>
              <a:rPr lang="en-GB" dirty="0"/>
              <a:t>, et pour </a:t>
            </a:r>
            <a:r>
              <a:rPr lang="en-GB" dirty="0" err="1"/>
              <a:t>jamais</a:t>
            </a:r>
            <a:r>
              <a:rPr lang="en-GB" dirty="0"/>
              <a:t> : adieu…</a:t>
            </a:r>
            <a:br>
              <a:rPr lang="en-GB" dirty="0"/>
            </a:br>
            <a:r>
              <a:rPr lang="en-GB" dirty="0"/>
              <a:t> Pour </a:t>
            </a:r>
            <a:r>
              <a:rPr lang="en-GB" dirty="0" err="1"/>
              <a:t>jamais</a:t>
            </a:r>
            <a:r>
              <a:rPr lang="en-GB" dirty="0"/>
              <a:t> ! Ah, </a:t>
            </a:r>
            <a:r>
              <a:rPr lang="en-GB" dirty="0" err="1"/>
              <a:t>Seigneur</a:t>
            </a:r>
            <a:r>
              <a:rPr lang="en-GB" dirty="0"/>
              <a:t> ! </a:t>
            </a:r>
            <a:r>
              <a:rPr lang="en-GB" dirty="0" err="1"/>
              <a:t>songez-vous</a:t>
            </a:r>
            <a:r>
              <a:rPr lang="en-GB" dirty="0"/>
              <a:t> en </a:t>
            </a:r>
            <a:r>
              <a:rPr lang="en-GB" dirty="0" err="1"/>
              <a:t>vous-même</a:t>
            </a:r>
            <a:br>
              <a:rPr lang="en-GB" dirty="0"/>
            </a:br>
            <a:r>
              <a:rPr lang="en-GB" dirty="0"/>
              <a:t> </a:t>
            </a:r>
            <a:r>
              <a:rPr lang="en-GB" dirty="0" err="1"/>
              <a:t>Combien</a:t>
            </a:r>
            <a:r>
              <a:rPr lang="en-GB" dirty="0"/>
              <a:t> </a:t>
            </a:r>
            <a:r>
              <a:rPr lang="en-GB" dirty="0" err="1"/>
              <a:t>ce</a:t>
            </a:r>
            <a:r>
              <a:rPr lang="en-GB" dirty="0"/>
              <a:t> mot cruel </a:t>
            </a:r>
            <a:r>
              <a:rPr lang="en-GB" dirty="0" err="1"/>
              <a:t>est</a:t>
            </a:r>
            <a:r>
              <a:rPr lang="en-GB" dirty="0"/>
              <a:t> </a:t>
            </a:r>
            <a:r>
              <a:rPr lang="en-GB" dirty="0" err="1"/>
              <a:t>affreux</a:t>
            </a:r>
            <a:r>
              <a:rPr lang="en-GB" dirty="0"/>
              <a:t> </a:t>
            </a:r>
            <a:r>
              <a:rPr lang="en-GB" dirty="0" err="1"/>
              <a:t>quand</a:t>
            </a:r>
            <a:r>
              <a:rPr lang="en-GB" dirty="0"/>
              <a:t> on </a:t>
            </a:r>
            <a:r>
              <a:rPr lang="en-GB" dirty="0" err="1"/>
              <a:t>aime</a:t>
            </a:r>
            <a:r>
              <a:rPr lang="en-GB" dirty="0"/>
              <a:t> ?    </a:t>
            </a:r>
          </a:p>
        </p:txBody>
      </p:sp>
      <p:sp>
        <p:nvSpPr>
          <p:cNvPr id="3" name="Text Placeholder 2">
            <a:extLst>
              <a:ext uri="{FF2B5EF4-FFF2-40B4-BE49-F238E27FC236}">
                <a16:creationId xmlns:a16="http://schemas.microsoft.com/office/drawing/2014/main" id="{4C61CC63-0A29-594C-8E10-F12DB86A4EA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CC2DAF6-76CB-D642-BD34-7E8E3622C113}"/>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wanted to hear you in this very room: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I’ll hear no more. Farewell for ever.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ever! Oh, Sir, can you truly feel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how cruel those words are when one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loves? </a:t>
            </a:r>
          </a:p>
        </p:txBody>
      </p:sp>
      <p:pic>
        <p:nvPicPr>
          <p:cNvPr id="5" name="Picture 4" descr="A painting of a person in a blue dress&#10;&#10;Description automatically generated">
            <a:extLst>
              <a:ext uri="{FF2B5EF4-FFF2-40B4-BE49-F238E27FC236}">
                <a16:creationId xmlns:a16="http://schemas.microsoft.com/office/drawing/2014/main" id="{78164D76-2DA7-7F3E-5EC9-78A182F46F7C}"/>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name="Slide18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4B130-9873-F646-9F05-3D04F4EE98D5}"/>
              </a:ext>
            </a:extLst>
          </p:cNvPr>
          <p:cNvSpPr txBox="1">
            <a:spLocks noGrp="1"/>
          </p:cNvSpPr>
          <p:nvPr>
            <p:ph type="title"/>
          </p:nvPr>
        </p:nvSpPr>
        <p:spPr/>
        <p:txBody>
          <a:bodyPr/>
          <a:lstStyle/>
          <a:p>
            <a:pPr lvl="0"/>
            <a:r>
              <a:rPr lang="en-GB" dirty="0"/>
              <a:t> </a:t>
            </a:r>
            <a:r>
              <a:rPr lang="en-GB" dirty="0" err="1"/>
              <a:t>Dans</a:t>
            </a:r>
            <a:r>
              <a:rPr lang="en-GB" dirty="0"/>
              <a:t> un </a:t>
            </a:r>
            <a:r>
              <a:rPr lang="en-GB" dirty="0" err="1"/>
              <a:t>mois</a:t>
            </a:r>
            <a:r>
              <a:rPr lang="en-GB" dirty="0"/>
              <a:t>, </a:t>
            </a:r>
            <a:r>
              <a:rPr lang="en-GB" dirty="0" err="1"/>
              <a:t>dans</a:t>
            </a:r>
            <a:r>
              <a:rPr lang="en-GB" dirty="0"/>
              <a:t> un an, comment </a:t>
            </a:r>
            <a:r>
              <a:rPr lang="en-GB" dirty="0" err="1"/>
              <a:t>souffrirons</a:t>
            </a:r>
            <a:r>
              <a:rPr lang="en-GB" dirty="0"/>
              <a:t>-nous,</a:t>
            </a:r>
            <a:br>
              <a:rPr lang="en-GB" dirty="0"/>
            </a:br>
            <a:r>
              <a:rPr lang="en-GB" dirty="0"/>
              <a:t> </a:t>
            </a:r>
            <a:r>
              <a:rPr lang="en-GB" dirty="0" err="1"/>
              <a:t>Seigneur</a:t>
            </a:r>
            <a:r>
              <a:rPr lang="en-GB" dirty="0"/>
              <a:t>, </a:t>
            </a:r>
            <a:r>
              <a:rPr lang="en-GB" dirty="0" err="1"/>
              <a:t>que</a:t>
            </a:r>
            <a:r>
              <a:rPr lang="en-GB" dirty="0"/>
              <a:t> </a:t>
            </a:r>
            <a:r>
              <a:rPr lang="en-GB" dirty="0" err="1"/>
              <a:t>tant</a:t>
            </a:r>
            <a:r>
              <a:rPr lang="en-GB" dirty="0"/>
              <a:t> de </a:t>
            </a:r>
            <a:r>
              <a:rPr lang="en-GB" dirty="0" err="1"/>
              <a:t>mers</a:t>
            </a:r>
            <a:r>
              <a:rPr lang="en-GB" dirty="0"/>
              <a:t> me </a:t>
            </a:r>
            <a:r>
              <a:rPr lang="en-GB" dirty="0" err="1"/>
              <a:t>séparent</a:t>
            </a:r>
            <a:r>
              <a:rPr lang="en-GB" dirty="0"/>
              <a:t> de </a:t>
            </a:r>
            <a:r>
              <a:rPr lang="en-GB" dirty="0" err="1"/>
              <a:t>vous</a:t>
            </a:r>
            <a:r>
              <a:rPr lang="en-GB" dirty="0"/>
              <a:t> ?</a:t>
            </a:r>
            <a:br>
              <a:rPr lang="en-GB" dirty="0"/>
            </a:br>
            <a:r>
              <a:rPr lang="en-GB" dirty="0"/>
              <a:t> Que le jour recommence et que le jour </a:t>
            </a:r>
            <a:r>
              <a:rPr lang="en-GB" dirty="0" err="1"/>
              <a:t>finisse</a:t>
            </a:r>
            <a:r>
              <a:rPr lang="en-GB" dirty="0"/>
              <a:t>,</a:t>
            </a:r>
            <a:br>
              <a:rPr lang="en-GB" dirty="0"/>
            </a:br>
            <a:r>
              <a:rPr lang="en-GB" dirty="0"/>
              <a:t> Sans que </a:t>
            </a:r>
            <a:r>
              <a:rPr lang="en-GB" dirty="0" err="1"/>
              <a:t>jamais</a:t>
            </a:r>
            <a:r>
              <a:rPr lang="en-GB" dirty="0"/>
              <a:t> Titus </a:t>
            </a:r>
            <a:r>
              <a:rPr lang="en-GB" dirty="0" err="1"/>
              <a:t>puisse</a:t>
            </a:r>
            <a:r>
              <a:rPr lang="en-GB" dirty="0"/>
              <a:t> </a:t>
            </a:r>
            <a:r>
              <a:rPr lang="en-GB" dirty="0" err="1"/>
              <a:t>voir</a:t>
            </a:r>
            <a:r>
              <a:rPr lang="en-GB" dirty="0"/>
              <a:t> </a:t>
            </a:r>
            <a:r>
              <a:rPr lang="en-GB" dirty="0" err="1"/>
              <a:t>Bérénice</a:t>
            </a:r>
            <a:r>
              <a:rPr lang="en-GB" dirty="0"/>
              <a:t>,</a:t>
            </a:r>
            <a:br>
              <a:rPr lang="en-GB" dirty="0"/>
            </a:br>
            <a:r>
              <a:rPr lang="en-GB" dirty="0"/>
              <a:t> Sans que de tout le jour je </a:t>
            </a:r>
            <a:r>
              <a:rPr lang="en-GB" dirty="0" err="1"/>
              <a:t>puisse</a:t>
            </a:r>
            <a:r>
              <a:rPr lang="en-GB" dirty="0"/>
              <a:t> </a:t>
            </a:r>
            <a:r>
              <a:rPr lang="en-GB" dirty="0" err="1"/>
              <a:t>voir</a:t>
            </a:r>
            <a:r>
              <a:rPr lang="en-GB" dirty="0"/>
              <a:t> Titus ?    </a:t>
            </a:r>
          </a:p>
        </p:txBody>
      </p:sp>
      <p:sp>
        <p:nvSpPr>
          <p:cNvPr id="3" name="Text Placeholder 2">
            <a:extLst>
              <a:ext uri="{FF2B5EF4-FFF2-40B4-BE49-F238E27FC236}">
                <a16:creationId xmlns:a16="http://schemas.microsoft.com/office/drawing/2014/main" id="{889726D4-D25B-6947-BBD0-1582192AC03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0B754F8-5D5E-894E-8B48-D17B86D7D335}"/>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In a month, in a year, how shall we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endure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so many seas lie between 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day will dawn again, and day will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end,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without Titus ever seeing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Without my seeing Titus all day long?</a:t>
            </a:r>
          </a:p>
        </p:txBody>
      </p:sp>
      <p:pic>
        <p:nvPicPr>
          <p:cNvPr id="5" name="Picture 4" descr="A painting of a person in a blue dress&#10;&#10;Description automatically generated">
            <a:extLst>
              <a:ext uri="{FF2B5EF4-FFF2-40B4-BE49-F238E27FC236}">
                <a16:creationId xmlns:a16="http://schemas.microsoft.com/office/drawing/2014/main" id="{A74DF4FD-2060-B3DD-B24B-D0F7FE6F639F}"/>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name="Slide18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7C5E3-D279-F644-A16B-45DA1D1A3A88}"/>
              </a:ext>
            </a:extLst>
          </p:cNvPr>
          <p:cNvSpPr txBox="1">
            <a:spLocks noGrp="1"/>
          </p:cNvSpPr>
          <p:nvPr>
            <p:ph type="title"/>
          </p:nvPr>
        </p:nvSpPr>
        <p:spPr/>
        <p:txBody>
          <a:bodyPr/>
          <a:lstStyle/>
          <a:p>
            <a:pPr lvl="0"/>
            <a:r>
              <a:rPr lang="en-GB" dirty="0"/>
              <a:t> </a:t>
            </a:r>
            <a:r>
              <a:rPr lang="en-GB" dirty="0" err="1"/>
              <a:t>Mais</a:t>
            </a:r>
            <a:r>
              <a:rPr lang="en-GB" dirty="0"/>
              <a:t> </a:t>
            </a:r>
            <a:r>
              <a:rPr lang="en-GB" dirty="0" err="1"/>
              <a:t>quelle</a:t>
            </a:r>
            <a:r>
              <a:rPr lang="en-GB" dirty="0"/>
              <a:t> </a:t>
            </a:r>
            <a:r>
              <a:rPr lang="en-GB" dirty="0" err="1"/>
              <a:t>est</a:t>
            </a:r>
            <a:r>
              <a:rPr lang="en-GB" dirty="0"/>
              <a:t> </a:t>
            </a:r>
            <a:r>
              <a:rPr lang="en-GB" dirty="0" err="1"/>
              <a:t>mon</a:t>
            </a:r>
            <a:r>
              <a:rPr lang="en-GB" dirty="0"/>
              <a:t> </a:t>
            </a:r>
            <a:r>
              <a:rPr lang="en-GB" dirty="0" err="1"/>
              <a:t>erreur</a:t>
            </a:r>
            <a:r>
              <a:rPr lang="en-GB" dirty="0"/>
              <a:t>, et </a:t>
            </a:r>
            <a:r>
              <a:rPr lang="en-GB" dirty="0" err="1"/>
              <a:t>que</a:t>
            </a:r>
            <a:r>
              <a:rPr lang="en-GB" dirty="0"/>
              <a:t> de </a:t>
            </a:r>
            <a:r>
              <a:rPr lang="en-GB" dirty="0" err="1"/>
              <a:t>soins</a:t>
            </a:r>
            <a:r>
              <a:rPr lang="en-GB" dirty="0"/>
              <a:t> </a:t>
            </a:r>
            <a:r>
              <a:rPr lang="en-GB" dirty="0" err="1"/>
              <a:t>perdus</a:t>
            </a:r>
            <a:r>
              <a:rPr lang="en-GB" dirty="0"/>
              <a:t> !</a:t>
            </a:r>
            <a:br>
              <a:rPr lang="en-GB" dirty="0"/>
            </a:br>
            <a:r>
              <a:rPr lang="en-GB" dirty="0"/>
              <a:t> </a:t>
            </a:r>
            <a:r>
              <a:rPr lang="en-GB" dirty="0" err="1"/>
              <a:t>L’ingrat</a:t>
            </a:r>
            <a:r>
              <a:rPr lang="en-GB" dirty="0"/>
              <a:t>, de </a:t>
            </a:r>
            <a:r>
              <a:rPr lang="en-GB" dirty="0" err="1"/>
              <a:t>mon</a:t>
            </a:r>
            <a:r>
              <a:rPr lang="en-GB" dirty="0"/>
              <a:t> </a:t>
            </a:r>
            <a:r>
              <a:rPr lang="en-GB" dirty="0" err="1"/>
              <a:t>départ</a:t>
            </a:r>
            <a:r>
              <a:rPr lang="en-GB" dirty="0"/>
              <a:t> </a:t>
            </a:r>
            <a:r>
              <a:rPr lang="en-GB" dirty="0" err="1"/>
              <a:t>consolé</a:t>
            </a:r>
            <a:r>
              <a:rPr lang="en-GB" dirty="0"/>
              <a:t> par </a:t>
            </a:r>
            <a:r>
              <a:rPr lang="en-GB" dirty="0" err="1"/>
              <a:t>avance</a:t>
            </a:r>
            <a:r>
              <a:rPr lang="en-GB" dirty="0"/>
              <a:t>,</a:t>
            </a:r>
            <a:br>
              <a:rPr lang="en-GB" dirty="0"/>
            </a:br>
            <a:r>
              <a:rPr lang="en-GB" dirty="0"/>
              <a:t> </a:t>
            </a:r>
            <a:r>
              <a:rPr lang="en-GB" dirty="0" err="1"/>
              <a:t>Daignera</a:t>
            </a:r>
            <a:r>
              <a:rPr lang="en-GB" dirty="0"/>
              <a:t>-t-</a:t>
            </a:r>
            <a:r>
              <a:rPr lang="en-GB" dirty="0" err="1"/>
              <a:t>il</a:t>
            </a:r>
            <a:r>
              <a:rPr lang="en-GB" dirty="0"/>
              <a:t> </a:t>
            </a:r>
            <a:r>
              <a:rPr lang="en-GB" dirty="0" err="1"/>
              <a:t>compter</a:t>
            </a:r>
            <a:r>
              <a:rPr lang="en-GB" dirty="0"/>
              <a:t> les </a:t>
            </a:r>
            <a:r>
              <a:rPr lang="en-GB" dirty="0" err="1"/>
              <a:t>jours</a:t>
            </a:r>
            <a:r>
              <a:rPr lang="en-GB" dirty="0"/>
              <a:t> de </a:t>
            </a:r>
            <a:r>
              <a:rPr lang="en-GB" dirty="0" err="1"/>
              <a:t>mon</a:t>
            </a:r>
            <a:r>
              <a:rPr lang="en-GB" dirty="0"/>
              <a:t> absence ?</a:t>
            </a:r>
            <a:br>
              <a:rPr lang="en-GB" dirty="0"/>
            </a:br>
            <a:r>
              <a:rPr lang="en-GB" dirty="0"/>
              <a:t> </a:t>
            </a:r>
            <a:r>
              <a:rPr lang="en-GB" dirty="0" err="1"/>
              <a:t>Ces</a:t>
            </a:r>
            <a:r>
              <a:rPr lang="en-GB" dirty="0"/>
              <a:t> </a:t>
            </a:r>
            <a:r>
              <a:rPr lang="en-GB" dirty="0" err="1"/>
              <a:t>jours</a:t>
            </a:r>
            <a:r>
              <a:rPr lang="en-GB" dirty="0"/>
              <a:t> </a:t>
            </a:r>
            <a:r>
              <a:rPr lang="en-GB" dirty="0" err="1"/>
              <a:t>si</a:t>
            </a:r>
            <a:r>
              <a:rPr lang="en-GB" dirty="0"/>
              <a:t> longs pour </a:t>
            </a:r>
            <a:r>
              <a:rPr lang="en-GB" dirty="0" err="1"/>
              <a:t>moi</a:t>
            </a:r>
            <a:r>
              <a:rPr lang="en-GB" dirty="0"/>
              <a:t> </a:t>
            </a:r>
            <a:r>
              <a:rPr lang="en-GB" dirty="0" err="1"/>
              <a:t>lui</a:t>
            </a:r>
            <a:r>
              <a:rPr lang="en-GB" dirty="0"/>
              <a:t> </a:t>
            </a:r>
            <a:r>
              <a:rPr lang="en-GB" dirty="0" err="1"/>
              <a:t>sembleront</a:t>
            </a:r>
            <a:r>
              <a:rPr lang="en-GB" dirty="0"/>
              <a:t> trop courts.     </a:t>
            </a:r>
          </a:p>
        </p:txBody>
      </p:sp>
      <p:sp>
        <p:nvSpPr>
          <p:cNvPr id="3" name="Text Placeholder 2">
            <a:extLst>
              <a:ext uri="{FF2B5EF4-FFF2-40B4-BE49-F238E27FC236}">
                <a16:creationId xmlns:a16="http://schemas.microsoft.com/office/drawing/2014/main" id="{9F17300F-9C56-D041-8C12-E7CDAB10646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1D69AD1-B6B0-7B41-9867-968DCE6FA275}"/>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how foolish of me, what needless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anxiety!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This heartless man, reconciled in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advance to my leaving,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will he trouble to count the days of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absence?</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Those days, so long for me, will seem</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brief to him. </a:t>
            </a:r>
          </a:p>
        </p:txBody>
      </p:sp>
      <p:pic>
        <p:nvPicPr>
          <p:cNvPr id="5" name="Picture 4" descr="A painting of a person in a blue dress&#10;&#10;Description automatically generated">
            <a:extLst>
              <a:ext uri="{FF2B5EF4-FFF2-40B4-BE49-F238E27FC236}">
                <a16:creationId xmlns:a16="http://schemas.microsoft.com/office/drawing/2014/main" id="{E43CB6F1-C62C-E52B-47EF-4689AC8653B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name="Slide18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1324B-CF41-394C-9206-C58069273B65}"/>
              </a:ext>
            </a:extLst>
          </p:cNvPr>
          <p:cNvSpPr txBox="1">
            <a:spLocks noGrp="1"/>
          </p:cNvSpPr>
          <p:nvPr>
            <p:ph type="title"/>
          </p:nvPr>
        </p:nvSpPr>
        <p:spPr/>
        <p:txBody>
          <a:bodyPr/>
          <a:lstStyle/>
          <a:p>
            <a:pPr lvl="0"/>
            <a:r>
              <a:rPr lang="en-GB" dirty="0"/>
              <a:t>TITUS</a:t>
            </a:r>
            <a:br>
              <a:rPr lang="en-GB" dirty="0"/>
            </a:br>
            <a:r>
              <a:rPr lang="en-GB" dirty="0"/>
              <a:t> Je </a:t>
            </a:r>
            <a:r>
              <a:rPr lang="en-GB" dirty="0" err="1"/>
              <a:t>n’aurai</a:t>
            </a:r>
            <a:r>
              <a:rPr lang="en-GB" dirty="0"/>
              <a:t> pas, Madame, à </a:t>
            </a:r>
            <a:r>
              <a:rPr lang="en-GB" dirty="0" err="1"/>
              <a:t>compter</a:t>
            </a:r>
            <a:r>
              <a:rPr lang="en-GB" dirty="0"/>
              <a:t> </a:t>
            </a:r>
            <a:r>
              <a:rPr lang="en-GB" dirty="0" err="1"/>
              <a:t>tant</a:t>
            </a:r>
            <a:r>
              <a:rPr lang="en-GB" dirty="0"/>
              <a:t> de </a:t>
            </a:r>
            <a:r>
              <a:rPr lang="en-GB" dirty="0" err="1"/>
              <a:t>jours</a:t>
            </a:r>
            <a:r>
              <a:rPr lang="en-GB" dirty="0"/>
              <a:t>.</a:t>
            </a:r>
            <a:br>
              <a:rPr lang="en-GB" dirty="0"/>
            </a:br>
            <a:r>
              <a:rPr lang="en-GB" dirty="0"/>
              <a:t> </a:t>
            </a:r>
            <a:r>
              <a:rPr lang="en-GB" dirty="0" err="1"/>
              <a:t>J’espère</a:t>
            </a:r>
            <a:r>
              <a:rPr lang="en-GB" dirty="0"/>
              <a:t> que </a:t>
            </a:r>
            <a:r>
              <a:rPr lang="en-GB" dirty="0" err="1"/>
              <a:t>bientôt</a:t>
            </a:r>
            <a:r>
              <a:rPr lang="en-GB" dirty="0"/>
              <a:t> la triste </a:t>
            </a:r>
            <a:r>
              <a:rPr lang="en-GB" dirty="0" err="1"/>
              <a:t>Renommée</a:t>
            </a:r>
            <a:br>
              <a:rPr lang="en-GB" dirty="0"/>
            </a:br>
            <a:r>
              <a:rPr lang="en-GB" dirty="0"/>
              <a:t> </a:t>
            </a:r>
            <a:r>
              <a:rPr lang="en-GB" dirty="0" err="1"/>
              <a:t>Vous</a:t>
            </a:r>
            <a:r>
              <a:rPr lang="en-GB" dirty="0"/>
              <a:t> </a:t>
            </a:r>
            <a:r>
              <a:rPr lang="en-GB" dirty="0" err="1"/>
              <a:t>fera</a:t>
            </a:r>
            <a:r>
              <a:rPr lang="en-GB" dirty="0"/>
              <a:t> </a:t>
            </a:r>
            <a:r>
              <a:rPr lang="en-GB" dirty="0" err="1"/>
              <a:t>confesser</a:t>
            </a:r>
            <a:r>
              <a:rPr lang="en-GB" dirty="0"/>
              <a:t> que </a:t>
            </a:r>
            <a:r>
              <a:rPr lang="en-GB" dirty="0" err="1"/>
              <a:t>vous</a:t>
            </a:r>
            <a:r>
              <a:rPr lang="en-GB" dirty="0"/>
              <a:t> </a:t>
            </a:r>
            <a:r>
              <a:rPr lang="en-GB" dirty="0" err="1"/>
              <a:t>étiez</a:t>
            </a:r>
            <a:r>
              <a:rPr lang="en-GB" dirty="0"/>
              <a:t> </a:t>
            </a:r>
            <a:r>
              <a:rPr lang="en-GB" dirty="0" err="1"/>
              <a:t>aimée</a:t>
            </a:r>
            <a:r>
              <a:rPr lang="en-GB" dirty="0"/>
              <a:t>.</a:t>
            </a:r>
            <a:br>
              <a:rPr lang="en-GB" dirty="0"/>
            </a:br>
            <a:r>
              <a:rPr lang="en-GB" dirty="0"/>
              <a:t> </a:t>
            </a:r>
            <a:r>
              <a:rPr lang="en-GB" dirty="0" err="1"/>
              <a:t>Vous</a:t>
            </a:r>
            <a:r>
              <a:rPr lang="en-GB" dirty="0"/>
              <a:t> </a:t>
            </a:r>
            <a:r>
              <a:rPr lang="en-GB" dirty="0" err="1"/>
              <a:t>verrez</a:t>
            </a:r>
            <a:r>
              <a:rPr lang="en-GB" dirty="0"/>
              <a:t> que Titus </a:t>
            </a:r>
            <a:r>
              <a:rPr lang="en-GB" dirty="0" err="1"/>
              <a:t>n’a</a:t>
            </a:r>
            <a:r>
              <a:rPr lang="en-GB" dirty="0"/>
              <a:t> </a:t>
            </a:r>
            <a:r>
              <a:rPr lang="en-GB" dirty="0" err="1"/>
              <a:t>pu</a:t>
            </a:r>
            <a:r>
              <a:rPr lang="en-GB" dirty="0"/>
              <a:t>, sans expirer…     </a:t>
            </a:r>
          </a:p>
        </p:txBody>
      </p:sp>
      <p:sp>
        <p:nvSpPr>
          <p:cNvPr id="3" name="Text Placeholder 2">
            <a:extLst>
              <a:ext uri="{FF2B5EF4-FFF2-40B4-BE49-F238E27FC236}">
                <a16:creationId xmlns:a16="http://schemas.microsoft.com/office/drawing/2014/main" id="{0DA94E39-56F7-1048-9E81-F9A6C2A2892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1D08CB8-5020-454B-AE0A-C56E31462A20}"/>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shall not have many days to count.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hope that soon the sad reports you hear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will make you admit that you were loved.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will see that Titus could not go on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living... </a:t>
            </a:r>
          </a:p>
        </p:txBody>
      </p:sp>
      <p:pic>
        <p:nvPicPr>
          <p:cNvPr id="5" name="Picture 4" descr="A person with long hair and a black robe&#10;&#10;Description automatically generated">
            <a:extLst>
              <a:ext uri="{FF2B5EF4-FFF2-40B4-BE49-F238E27FC236}">
                <a16:creationId xmlns:a16="http://schemas.microsoft.com/office/drawing/2014/main" id="{CDEE034B-4B4C-97D7-9C96-0A59ECFA63DA}"/>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name="Slide18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BA706-DD91-1041-B417-48B76B839955}"/>
              </a:ext>
            </a:extLst>
          </p:cNvPr>
          <p:cNvSpPr txBox="1">
            <a:spLocks noGrp="1"/>
          </p:cNvSpPr>
          <p:nvPr>
            <p:ph type="title"/>
          </p:nvPr>
        </p:nvSpPr>
        <p:spPr/>
        <p:txBody>
          <a:bodyPr/>
          <a:lstStyle/>
          <a:p>
            <a:pPr lvl="0"/>
            <a:r>
              <a:rPr lang="en-GB" dirty="0"/>
              <a:t>BÉRÉNICE</a:t>
            </a:r>
            <a:br>
              <a:rPr lang="en-GB" dirty="0"/>
            </a:br>
            <a:r>
              <a:rPr lang="en-GB" dirty="0"/>
              <a:t> Ah </a:t>
            </a:r>
            <a:r>
              <a:rPr lang="en-GB" dirty="0" err="1"/>
              <a:t>Seigneur</a:t>
            </a:r>
            <a:r>
              <a:rPr lang="en-GB" dirty="0"/>
              <a:t> ! </a:t>
            </a:r>
            <a:r>
              <a:rPr lang="en-GB" dirty="0" err="1"/>
              <a:t>s’il</a:t>
            </a:r>
            <a:r>
              <a:rPr lang="en-GB" dirty="0"/>
              <a:t> </a:t>
            </a:r>
            <a:r>
              <a:rPr lang="en-GB" dirty="0" err="1"/>
              <a:t>est</a:t>
            </a:r>
            <a:r>
              <a:rPr lang="en-GB" dirty="0"/>
              <a:t> </a:t>
            </a:r>
            <a:r>
              <a:rPr lang="en-GB" dirty="0" err="1"/>
              <a:t>vrai</a:t>
            </a:r>
            <a:r>
              <a:rPr lang="en-GB" dirty="0"/>
              <a:t>, </a:t>
            </a:r>
            <a:r>
              <a:rPr lang="en-GB" dirty="0" err="1"/>
              <a:t>pourquoi</a:t>
            </a:r>
            <a:r>
              <a:rPr lang="en-GB" dirty="0"/>
              <a:t> nous </a:t>
            </a:r>
            <a:r>
              <a:rPr lang="en-GB" dirty="0" err="1"/>
              <a:t>séparer</a:t>
            </a:r>
            <a:r>
              <a:rPr lang="en-GB" dirty="0"/>
              <a:t> ?</a:t>
            </a:r>
            <a:br>
              <a:rPr lang="en-GB" dirty="0"/>
            </a:br>
            <a:r>
              <a:rPr lang="en-GB" dirty="0"/>
              <a:t> Je ne </a:t>
            </a:r>
            <a:r>
              <a:rPr lang="en-GB" dirty="0" err="1"/>
              <a:t>vous</a:t>
            </a:r>
            <a:r>
              <a:rPr lang="en-GB" dirty="0"/>
              <a:t> </a:t>
            </a:r>
            <a:r>
              <a:rPr lang="en-GB" dirty="0" err="1"/>
              <a:t>parle</a:t>
            </a:r>
            <a:r>
              <a:rPr lang="en-GB" dirty="0"/>
              <a:t> point d’un </a:t>
            </a:r>
            <a:r>
              <a:rPr lang="en-GB" dirty="0" err="1"/>
              <a:t>heureux</a:t>
            </a:r>
            <a:r>
              <a:rPr lang="en-GB" dirty="0"/>
              <a:t> </a:t>
            </a:r>
            <a:r>
              <a:rPr lang="en-GB" dirty="0" err="1"/>
              <a:t>hyménée</a:t>
            </a:r>
            <a:r>
              <a:rPr lang="en-GB" dirty="0"/>
              <a:t> ;</a:t>
            </a:r>
            <a:br>
              <a:rPr lang="en-GB" dirty="0"/>
            </a:br>
            <a:r>
              <a:rPr lang="en-GB" dirty="0"/>
              <a:t> Rome à ne plus </a:t>
            </a:r>
            <a:r>
              <a:rPr lang="en-GB" dirty="0" err="1"/>
              <a:t>vous</a:t>
            </a:r>
            <a:r>
              <a:rPr lang="en-GB" dirty="0"/>
              <a:t> </a:t>
            </a:r>
            <a:r>
              <a:rPr lang="en-GB" dirty="0" err="1"/>
              <a:t>voir</a:t>
            </a:r>
            <a:r>
              <a:rPr lang="en-GB" dirty="0"/>
              <a:t> </a:t>
            </a:r>
            <a:r>
              <a:rPr lang="en-GB" dirty="0" err="1"/>
              <a:t>m’a</a:t>
            </a:r>
            <a:r>
              <a:rPr lang="en-GB" dirty="0"/>
              <a:t>-t-</a:t>
            </a:r>
            <a:r>
              <a:rPr lang="en-GB" dirty="0" err="1"/>
              <a:t>elle</a:t>
            </a:r>
            <a:r>
              <a:rPr lang="en-GB" dirty="0"/>
              <a:t> </a:t>
            </a:r>
            <a:r>
              <a:rPr lang="en-GB" dirty="0" err="1"/>
              <a:t>condamnée</a:t>
            </a:r>
            <a:r>
              <a:rPr lang="en-GB" dirty="0"/>
              <a:t> ?</a:t>
            </a:r>
            <a:br>
              <a:rPr lang="en-GB" dirty="0"/>
            </a:br>
            <a:r>
              <a:rPr lang="en-GB" dirty="0"/>
              <a:t> </a:t>
            </a:r>
            <a:r>
              <a:rPr lang="en-GB" dirty="0" err="1"/>
              <a:t>Pourquoi</a:t>
            </a:r>
            <a:r>
              <a:rPr lang="en-GB" dirty="0"/>
              <a:t> </a:t>
            </a:r>
            <a:r>
              <a:rPr lang="en-GB" dirty="0" err="1"/>
              <a:t>m’enviez-vous</a:t>
            </a:r>
            <a:r>
              <a:rPr lang="en-GB" dirty="0"/>
              <a:t> </a:t>
            </a:r>
            <a:r>
              <a:rPr lang="en-GB" dirty="0" err="1"/>
              <a:t>l’air</a:t>
            </a:r>
            <a:r>
              <a:rPr lang="en-GB" dirty="0"/>
              <a:t> que </a:t>
            </a:r>
            <a:r>
              <a:rPr lang="en-GB" dirty="0" err="1"/>
              <a:t>vous</a:t>
            </a:r>
            <a:r>
              <a:rPr lang="en-GB" dirty="0"/>
              <a:t> </a:t>
            </a:r>
            <a:r>
              <a:rPr lang="en-GB" dirty="0" err="1"/>
              <a:t>respirez</a:t>
            </a:r>
            <a:r>
              <a:rPr lang="en-GB" dirty="0"/>
              <a:t> ?     </a:t>
            </a:r>
          </a:p>
        </p:txBody>
      </p:sp>
      <p:sp>
        <p:nvSpPr>
          <p:cNvPr id="3" name="Text Placeholder 2">
            <a:extLst>
              <a:ext uri="{FF2B5EF4-FFF2-40B4-BE49-F238E27FC236}">
                <a16:creationId xmlns:a16="http://schemas.microsoft.com/office/drawing/2014/main" id="{B972F0F1-2F3E-8B42-887D-825D3260671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CB51D8B-4B0F-FE47-B05F-56ECD3106256}"/>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Oh, if that is true, why must we part?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am not talking about marriage.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Has Rome forbidden me to see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Why do you begrudge me the air you</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breathe? </a:t>
            </a:r>
          </a:p>
        </p:txBody>
      </p:sp>
      <p:pic>
        <p:nvPicPr>
          <p:cNvPr id="5" name="Picture 4" descr="A painting of a person in a blue dress&#10;&#10;Description automatically generated">
            <a:extLst>
              <a:ext uri="{FF2B5EF4-FFF2-40B4-BE49-F238E27FC236}">
                <a16:creationId xmlns:a16="http://schemas.microsoft.com/office/drawing/2014/main" id="{8ED4E9C8-C204-AE11-CEDD-C0FAFC138F19}"/>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819D0-AD94-044C-819B-5E98AB338FC3}"/>
              </a:ext>
            </a:extLst>
          </p:cNvPr>
          <p:cNvSpPr txBox="1">
            <a:spLocks noGrp="1"/>
          </p:cNvSpPr>
          <p:nvPr>
            <p:ph type="title"/>
          </p:nvPr>
        </p:nvSpPr>
        <p:spPr/>
        <p:txBody>
          <a:bodyPr/>
          <a:lstStyle/>
          <a:p>
            <a:pPr lvl="0"/>
            <a:r>
              <a:rPr lang="en-GB" dirty="0"/>
              <a:t> Il </a:t>
            </a:r>
            <a:r>
              <a:rPr lang="en-GB" dirty="0" err="1"/>
              <a:t>l’épouse</a:t>
            </a:r>
            <a:r>
              <a:rPr lang="en-GB" dirty="0"/>
              <a:t>. Ai-je </a:t>
            </a:r>
            <a:r>
              <a:rPr lang="en-GB" dirty="0" err="1"/>
              <a:t>donc</a:t>
            </a:r>
            <a:r>
              <a:rPr lang="en-GB" dirty="0"/>
              <a:t> </a:t>
            </a:r>
            <a:r>
              <a:rPr lang="en-GB" dirty="0" err="1"/>
              <a:t>attendu</a:t>
            </a:r>
            <a:r>
              <a:rPr lang="en-GB" dirty="0"/>
              <a:t> </a:t>
            </a:r>
            <a:r>
              <a:rPr lang="en-GB" dirty="0" err="1"/>
              <a:t>ce</a:t>
            </a:r>
            <a:r>
              <a:rPr lang="en-GB" dirty="0"/>
              <a:t> moment</a:t>
            </a:r>
            <a:br>
              <a:rPr lang="en-GB" dirty="0"/>
            </a:br>
            <a:r>
              <a:rPr lang="en-GB" dirty="0"/>
              <a:t> Pour me </a:t>
            </a:r>
            <a:r>
              <a:rPr lang="en-GB" dirty="0" err="1"/>
              <a:t>venir</a:t>
            </a:r>
            <a:r>
              <a:rPr lang="en-GB" dirty="0"/>
              <a:t> </a:t>
            </a:r>
            <a:r>
              <a:rPr lang="en-GB" dirty="0" err="1"/>
              <a:t>encor</a:t>
            </a:r>
            <a:r>
              <a:rPr lang="en-GB" dirty="0"/>
              <a:t> </a:t>
            </a:r>
            <a:r>
              <a:rPr lang="en-GB" dirty="0" err="1"/>
              <a:t>déclarer</a:t>
            </a:r>
            <a:r>
              <a:rPr lang="en-GB" dirty="0"/>
              <a:t> son </a:t>
            </a:r>
            <a:r>
              <a:rPr lang="en-GB" dirty="0" err="1"/>
              <a:t>amant</a:t>
            </a:r>
            <a:r>
              <a:rPr lang="en-GB" dirty="0"/>
              <a:t> ?</a:t>
            </a:r>
            <a:br>
              <a:rPr lang="en-GB" dirty="0"/>
            </a:br>
            <a:r>
              <a:rPr lang="en-GB" dirty="0"/>
              <a:t> </a:t>
            </a:r>
            <a:r>
              <a:rPr lang="en-GB" dirty="0" err="1"/>
              <a:t>Quel</a:t>
            </a:r>
            <a:r>
              <a:rPr lang="en-GB" dirty="0"/>
              <a:t> fruit me </a:t>
            </a:r>
            <a:r>
              <a:rPr lang="en-GB" dirty="0" err="1"/>
              <a:t>reviendra</a:t>
            </a:r>
            <a:r>
              <a:rPr lang="en-GB" dirty="0"/>
              <a:t> d’un </a:t>
            </a:r>
            <a:r>
              <a:rPr lang="en-GB" dirty="0" err="1"/>
              <a:t>aveu</a:t>
            </a:r>
            <a:r>
              <a:rPr lang="en-GB" dirty="0"/>
              <a:t> </a:t>
            </a:r>
            <a:r>
              <a:rPr lang="en-GB" dirty="0" err="1"/>
              <a:t>téméraire</a:t>
            </a:r>
            <a:r>
              <a:rPr lang="en-GB" dirty="0"/>
              <a:t> ?</a:t>
            </a:r>
            <a:br>
              <a:rPr lang="en-GB" dirty="0"/>
            </a:br>
            <a:r>
              <a:rPr lang="en-GB" dirty="0"/>
              <a:t> Ah ! </a:t>
            </a:r>
            <a:r>
              <a:rPr lang="en-GB" dirty="0" err="1"/>
              <a:t>puisqu’il</a:t>
            </a:r>
            <a:r>
              <a:rPr lang="en-GB" dirty="0"/>
              <a:t> faut </a:t>
            </a:r>
            <a:r>
              <a:rPr lang="en-GB" dirty="0" err="1"/>
              <a:t>partir</a:t>
            </a:r>
            <a:r>
              <a:rPr lang="en-GB" dirty="0"/>
              <a:t>, </a:t>
            </a:r>
            <a:r>
              <a:rPr lang="en-GB" dirty="0" err="1"/>
              <a:t>partons</a:t>
            </a:r>
            <a:r>
              <a:rPr lang="en-GB" dirty="0"/>
              <a:t> sans </a:t>
            </a:r>
            <a:r>
              <a:rPr lang="en-GB" dirty="0" err="1"/>
              <a:t>lui</a:t>
            </a:r>
            <a:r>
              <a:rPr lang="en-GB" dirty="0"/>
              <a:t> </a:t>
            </a:r>
            <a:r>
              <a:rPr lang="en-GB" dirty="0" err="1"/>
              <a:t>déplaire</a:t>
            </a:r>
            <a:r>
              <a:rPr lang="en-GB" dirty="0"/>
              <a:t>.</a:t>
            </a:r>
            <a:br>
              <a:rPr lang="en-GB" dirty="0"/>
            </a:br>
            <a:r>
              <a:rPr lang="en-GB" dirty="0"/>
              <a:t> </a:t>
            </a:r>
            <a:r>
              <a:rPr lang="en-GB" dirty="0" err="1"/>
              <a:t>Retirons</a:t>
            </a:r>
            <a:r>
              <a:rPr lang="en-GB" dirty="0"/>
              <a:t>-nous, </a:t>
            </a:r>
            <a:r>
              <a:rPr lang="en-GB" dirty="0" err="1"/>
              <a:t>sortons</a:t>
            </a:r>
            <a:r>
              <a:rPr lang="en-GB" dirty="0"/>
              <a:t>, et sans nous </a:t>
            </a:r>
            <a:r>
              <a:rPr lang="en-GB" dirty="0" err="1"/>
              <a:t>découvrir</a:t>
            </a:r>
            <a:r>
              <a:rPr lang="en-GB" dirty="0"/>
              <a:t>,</a:t>
            </a:r>
            <a:br>
              <a:rPr lang="en-GB" dirty="0"/>
            </a:br>
            <a:r>
              <a:rPr lang="en-GB" dirty="0"/>
              <a:t> Allons loin de </a:t>
            </a:r>
            <a:r>
              <a:rPr lang="en-GB" dirty="0" err="1"/>
              <a:t>ses</a:t>
            </a:r>
            <a:r>
              <a:rPr lang="en-GB" dirty="0"/>
              <a:t> </a:t>
            </a:r>
            <a:r>
              <a:rPr lang="en-GB" dirty="0" err="1"/>
              <a:t>yeux</a:t>
            </a:r>
            <a:r>
              <a:rPr lang="en-GB" dirty="0"/>
              <a:t> </a:t>
            </a:r>
            <a:r>
              <a:rPr lang="en-GB" dirty="0" err="1"/>
              <a:t>l’oublier</a:t>
            </a:r>
            <a:r>
              <a:rPr lang="en-GB" dirty="0"/>
              <a:t>, </a:t>
            </a:r>
            <a:r>
              <a:rPr lang="en-GB" dirty="0" err="1"/>
              <a:t>ou</a:t>
            </a:r>
            <a:r>
              <a:rPr lang="en-GB" dirty="0"/>
              <a:t> </a:t>
            </a:r>
            <a:r>
              <a:rPr lang="en-GB" dirty="0" err="1"/>
              <a:t>mourir</a:t>
            </a:r>
            <a:r>
              <a:rPr lang="en-GB" dirty="0"/>
              <a:t>.     </a:t>
            </a:r>
          </a:p>
        </p:txBody>
      </p:sp>
      <p:sp>
        <p:nvSpPr>
          <p:cNvPr id="3" name="Text Placeholder 2">
            <a:extLst>
              <a:ext uri="{FF2B5EF4-FFF2-40B4-BE49-F238E27FC236}">
                <a16:creationId xmlns:a16="http://schemas.microsoft.com/office/drawing/2014/main" id="{8C94A263-1895-DC43-9D8A-6C752C848C1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293BAA2-C61C-EB45-9C63-AC7BF1F87730}"/>
              </a:ext>
            </a:extLst>
          </p:cNvPr>
          <p:cNvSpPr/>
          <p:nvPr/>
        </p:nvSpPr>
        <p:spPr>
          <a:xfrm>
            <a:off x="0" y="0"/>
            <a:ext cx="5419898"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 is going to marry her. So, I’ve waited till now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declare my love again? What good can come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from such imprudent words? If I must go,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better go without angering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I’ll withdraw, without revealing myself I’ll go,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far away from her sight, to forget her or to die. </a:t>
            </a:r>
          </a:p>
        </p:txBody>
      </p:sp>
      <p:pic>
        <p:nvPicPr>
          <p:cNvPr id="5" name="Picture 4" descr="A person with long hair and a mustache&#10;&#10;Description automatically generated">
            <a:extLst>
              <a:ext uri="{FF2B5EF4-FFF2-40B4-BE49-F238E27FC236}">
                <a16:creationId xmlns:a16="http://schemas.microsoft.com/office/drawing/2014/main" id="{0CB776FE-EBE4-82F8-5DB2-C23A2C9F184D}"/>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name="Slide18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62D7F-7B91-504B-9F95-2ADB817475B4}"/>
              </a:ext>
            </a:extLst>
          </p:cNvPr>
          <p:cNvSpPr txBox="1">
            <a:spLocks noGrp="1"/>
          </p:cNvSpPr>
          <p:nvPr>
            <p:ph type="title"/>
          </p:nvPr>
        </p:nvSpPr>
        <p:spPr/>
        <p:txBody>
          <a:bodyPr/>
          <a:lstStyle/>
          <a:p>
            <a:pPr lvl="0"/>
            <a:r>
              <a:rPr lang="en-GB" sz="1700" dirty="0"/>
              <a:t>TITUS</a:t>
            </a:r>
            <a:br>
              <a:rPr lang="en-GB" sz="1700" dirty="0"/>
            </a:br>
            <a:r>
              <a:rPr lang="en-GB" sz="1700" dirty="0"/>
              <a:t> </a:t>
            </a:r>
            <a:r>
              <a:rPr lang="en-GB" sz="1700" dirty="0" err="1"/>
              <a:t>Hélas</a:t>
            </a:r>
            <a:r>
              <a:rPr lang="en-GB" sz="1700" dirty="0"/>
              <a:t> ! </a:t>
            </a:r>
            <a:r>
              <a:rPr lang="en-GB" sz="1700" dirty="0" err="1"/>
              <a:t>vous</a:t>
            </a:r>
            <a:r>
              <a:rPr lang="en-GB" sz="1700" dirty="0"/>
              <a:t> </a:t>
            </a:r>
            <a:r>
              <a:rPr lang="en-GB" sz="1700" dirty="0" err="1"/>
              <a:t>pouvez</a:t>
            </a:r>
            <a:r>
              <a:rPr lang="en-GB" sz="1700" dirty="0"/>
              <a:t> tout, Madame : </a:t>
            </a:r>
            <a:r>
              <a:rPr lang="en-GB" sz="1700" dirty="0" err="1"/>
              <a:t>demeurez</a:t>
            </a:r>
            <a:r>
              <a:rPr lang="en-GB" sz="1700" dirty="0"/>
              <a:t>,</a:t>
            </a:r>
            <a:br>
              <a:rPr lang="en-GB" sz="1700" dirty="0"/>
            </a:br>
            <a:r>
              <a:rPr lang="en-GB" sz="1700" dirty="0"/>
              <a:t> Je </a:t>
            </a:r>
            <a:r>
              <a:rPr lang="en-GB" sz="1700" dirty="0" err="1"/>
              <a:t>n’y</a:t>
            </a:r>
            <a:r>
              <a:rPr lang="en-GB" sz="1700" dirty="0"/>
              <a:t> </a:t>
            </a:r>
            <a:r>
              <a:rPr lang="en-GB" sz="1700" dirty="0" err="1"/>
              <a:t>résiste</a:t>
            </a:r>
            <a:r>
              <a:rPr lang="en-GB" sz="1700" dirty="0"/>
              <a:t> point. </a:t>
            </a:r>
            <a:r>
              <a:rPr lang="en-GB" sz="1700" dirty="0" err="1"/>
              <a:t>Mais</a:t>
            </a:r>
            <a:r>
              <a:rPr lang="en-GB" sz="1700" dirty="0"/>
              <a:t> je </a:t>
            </a:r>
            <a:r>
              <a:rPr lang="en-GB" sz="1700" dirty="0" err="1"/>
              <a:t>sens</a:t>
            </a:r>
            <a:r>
              <a:rPr lang="en-GB" sz="1700" dirty="0"/>
              <a:t> ma </a:t>
            </a:r>
            <a:r>
              <a:rPr lang="en-GB" sz="1700" dirty="0" err="1"/>
              <a:t>faiblesse</a:t>
            </a:r>
            <a:r>
              <a:rPr lang="en-GB" sz="1700" dirty="0"/>
              <a:t> :</a:t>
            </a:r>
            <a:br>
              <a:rPr lang="en-GB" sz="1700" dirty="0"/>
            </a:br>
            <a:r>
              <a:rPr lang="en-GB" sz="1700" dirty="0"/>
              <a:t> Il </a:t>
            </a:r>
            <a:r>
              <a:rPr lang="en-GB" sz="1700" dirty="0" err="1"/>
              <a:t>faudra</a:t>
            </a:r>
            <a:r>
              <a:rPr lang="en-GB" sz="1700" dirty="0"/>
              <a:t> </a:t>
            </a:r>
            <a:r>
              <a:rPr lang="en-GB" sz="1700" dirty="0" err="1"/>
              <a:t>vous</a:t>
            </a:r>
            <a:r>
              <a:rPr lang="en-GB" sz="1700" dirty="0"/>
              <a:t> </a:t>
            </a:r>
            <a:r>
              <a:rPr lang="en-GB" sz="1700" dirty="0" err="1"/>
              <a:t>combattre</a:t>
            </a:r>
            <a:r>
              <a:rPr lang="en-GB" sz="1700" dirty="0"/>
              <a:t> et </a:t>
            </a:r>
            <a:r>
              <a:rPr lang="en-GB" sz="1700" dirty="0" err="1"/>
              <a:t>vous</a:t>
            </a:r>
            <a:r>
              <a:rPr lang="en-GB" sz="1700" dirty="0"/>
              <a:t> </a:t>
            </a:r>
            <a:r>
              <a:rPr lang="en-GB" sz="1700" dirty="0" err="1"/>
              <a:t>craindre</a:t>
            </a:r>
            <a:r>
              <a:rPr lang="en-GB" sz="1700" dirty="0"/>
              <a:t> sans </a:t>
            </a:r>
            <a:r>
              <a:rPr lang="en-GB" sz="1700" dirty="0" err="1"/>
              <a:t>cesse</a:t>
            </a:r>
            <a:r>
              <a:rPr lang="en-GB" sz="1700" dirty="0"/>
              <a:t>,</a:t>
            </a:r>
            <a:br>
              <a:rPr lang="en-GB" sz="1700" dirty="0"/>
            </a:br>
            <a:r>
              <a:rPr lang="en-GB" sz="1700" dirty="0"/>
              <a:t> Et sans </a:t>
            </a:r>
            <a:r>
              <a:rPr lang="en-GB" sz="1700" dirty="0" err="1"/>
              <a:t>cesse</a:t>
            </a:r>
            <a:r>
              <a:rPr lang="en-GB" sz="1700" dirty="0"/>
              <a:t> </a:t>
            </a:r>
            <a:r>
              <a:rPr lang="en-GB" sz="1700" dirty="0" err="1"/>
              <a:t>veiller</a:t>
            </a:r>
            <a:r>
              <a:rPr lang="en-GB" sz="1700" dirty="0"/>
              <a:t> à </a:t>
            </a:r>
            <a:r>
              <a:rPr lang="en-GB" sz="1700" dirty="0" err="1"/>
              <a:t>retenir</a:t>
            </a:r>
            <a:r>
              <a:rPr lang="en-GB" sz="1700" dirty="0"/>
              <a:t> </a:t>
            </a:r>
            <a:r>
              <a:rPr lang="en-GB" sz="1700" dirty="0" err="1"/>
              <a:t>mes</a:t>
            </a:r>
            <a:r>
              <a:rPr lang="en-GB" sz="1700" dirty="0"/>
              <a:t> pas,</a:t>
            </a:r>
            <a:br>
              <a:rPr lang="en-GB" sz="1700" dirty="0"/>
            </a:br>
            <a:r>
              <a:rPr lang="en-GB" sz="1700" dirty="0"/>
              <a:t> Que </a:t>
            </a:r>
            <a:r>
              <a:rPr lang="en-GB" sz="1700" dirty="0" err="1"/>
              <a:t>vers</a:t>
            </a:r>
            <a:r>
              <a:rPr lang="en-GB" sz="1700" dirty="0"/>
              <a:t> </a:t>
            </a:r>
            <a:r>
              <a:rPr lang="en-GB" sz="1700" dirty="0" err="1"/>
              <a:t>vous</a:t>
            </a:r>
            <a:r>
              <a:rPr lang="en-GB" sz="1700" dirty="0"/>
              <a:t> à </a:t>
            </a:r>
            <a:r>
              <a:rPr lang="en-GB" sz="1700" dirty="0" err="1"/>
              <a:t>toute</a:t>
            </a:r>
            <a:r>
              <a:rPr lang="en-GB" sz="1700" dirty="0"/>
              <a:t> </a:t>
            </a:r>
            <a:r>
              <a:rPr lang="en-GB" sz="1700" dirty="0" err="1"/>
              <a:t>heure</a:t>
            </a:r>
            <a:r>
              <a:rPr lang="en-GB" sz="1700" dirty="0"/>
              <a:t> </a:t>
            </a:r>
            <a:r>
              <a:rPr lang="en-GB" sz="1700" dirty="0" err="1"/>
              <a:t>entraînent</a:t>
            </a:r>
            <a:r>
              <a:rPr lang="en-GB" sz="1700" dirty="0"/>
              <a:t> </a:t>
            </a:r>
            <a:r>
              <a:rPr lang="en-GB" sz="1700" dirty="0" err="1"/>
              <a:t>vos</a:t>
            </a:r>
            <a:r>
              <a:rPr lang="en-GB" sz="1700" dirty="0"/>
              <a:t> </a:t>
            </a:r>
            <a:r>
              <a:rPr lang="en-GB" sz="1700" dirty="0" err="1"/>
              <a:t>appas</a:t>
            </a:r>
            <a:r>
              <a:rPr lang="en-GB" sz="1700" dirty="0"/>
              <a:t>.</a:t>
            </a:r>
            <a:br>
              <a:rPr lang="en-GB" sz="1700" dirty="0"/>
            </a:br>
            <a:r>
              <a:rPr lang="en-GB" sz="1700" dirty="0"/>
              <a:t> Que dis-je ? </a:t>
            </a:r>
            <a:r>
              <a:rPr lang="en-GB" sz="1700" dirty="0" err="1"/>
              <a:t>En</a:t>
            </a:r>
            <a:r>
              <a:rPr lang="en-GB" sz="1700" dirty="0"/>
              <a:t> </a:t>
            </a:r>
            <a:r>
              <a:rPr lang="en-GB" sz="1700" dirty="0" err="1"/>
              <a:t>ce</a:t>
            </a:r>
            <a:r>
              <a:rPr lang="en-GB" sz="1700" dirty="0"/>
              <a:t> moment mon </a:t>
            </a:r>
            <a:r>
              <a:rPr lang="en-GB" sz="1700" dirty="0" err="1"/>
              <a:t>cœur</a:t>
            </a:r>
            <a:r>
              <a:rPr lang="en-GB" sz="1700" dirty="0"/>
              <a:t>, hors de </a:t>
            </a:r>
            <a:r>
              <a:rPr lang="en-GB" sz="1700" dirty="0" err="1"/>
              <a:t>lui-même</a:t>
            </a:r>
            <a:r>
              <a:rPr lang="en-GB" sz="1700" dirty="0"/>
              <a:t>,</a:t>
            </a:r>
            <a:br>
              <a:rPr lang="en-GB" sz="1700" dirty="0"/>
            </a:br>
            <a:r>
              <a:rPr lang="en-GB" sz="1700" dirty="0"/>
              <a:t> </a:t>
            </a:r>
            <a:r>
              <a:rPr lang="en-GB" sz="1700" dirty="0" err="1"/>
              <a:t>S’oublie</a:t>
            </a:r>
            <a:r>
              <a:rPr lang="en-GB" sz="1700" dirty="0"/>
              <a:t>, et se </a:t>
            </a:r>
            <a:r>
              <a:rPr lang="en-GB" sz="1700" dirty="0" err="1"/>
              <a:t>souvient</a:t>
            </a:r>
            <a:r>
              <a:rPr lang="en-GB" sz="1700" dirty="0"/>
              <a:t> </a:t>
            </a:r>
            <a:r>
              <a:rPr lang="en-GB" sz="1700" dirty="0" err="1"/>
              <a:t>seulement</a:t>
            </a:r>
            <a:r>
              <a:rPr lang="en-GB" sz="1700" dirty="0"/>
              <a:t> </a:t>
            </a:r>
            <a:r>
              <a:rPr lang="en-GB" sz="1700" dirty="0" err="1"/>
              <a:t>qu’il</a:t>
            </a:r>
            <a:r>
              <a:rPr lang="en-GB" sz="1700" dirty="0"/>
              <a:t> </a:t>
            </a:r>
            <a:r>
              <a:rPr lang="en-GB" sz="1700" dirty="0" err="1"/>
              <a:t>vous</a:t>
            </a:r>
            <a:r>
              <a:rPr lang="en-GB" sz="1700" dirty="0"/>
              <a:t> </a:t>
            </a:r>
            <a:r>
              <a:rPr lang="en-GB" sz="1700" dirty="0" err="1"/>
              <a:t>aime</a:t>
            </a:r>
            <a:r>
              <a:rPr lang="en-GB" sz="1700" dirty="0"/>
              <a:t>.     </a:t>
            </a:r>
          </a:p>
        </p:txBody>
      </p:sp>
      <p:sp>
        <p:nvSpPr>
          <p:cNvPr id="3" name="Text Placeholder 2">
            <a:extLst>
              <a:ext uri="{FF2B5EF4-FFF2-40B4-BE49-F238E27FC236}">
                <a16:creationId xmlns:a16="http://schemas.microsoft.com/office/drawing/2014/main" id="{29741ABD-B660-4D4D-B064-B929B3BC57A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9C7387D-CB1F-C547-B847-976841AC81EC}"/>
              </a:ext>
            </a:extLst>
          </p:cNvPr>
          <p:cNvSpPr/>
          <p:nvPr/>
        </p:nvSpPr>
        <p:spPr>
          <a:xfrm>
            <a:off x="0" y="0"/>
            <a:ext cx="4959178"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Alas, you have all the power. Stay 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I’ll not resist. But I know my own weakness.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shall always struggle, always fear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always be careful to keep myself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from passing all my time with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Even now my heart forgets itself,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remembers only that it loves you. </a:t>
            </a:r>
          </a:p>
        </p:txBody>
      </p:sp>
      <p:pic>
        <p:nvPicPr>
          <p:cNvPr id="5" name="Picture 4" descr="A person with long hair and a black robe&#10;&#10;Description automatically generated">
            <a:extLst>
              <a:ext uri="{FF2B5EF4-FFF2-40B4-BE49-F238E27FC236}">
                <a16:creationId xmlns:a16="http://schemas.microsoft.com/office/drawing/2014/main" id="{79C8530A-B147-2874-F037-CF95EE97AC6E}"/>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name="Slide19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1D083-18D5-0A4B-A6C5-ADED5A8B1AF9}"/>
              </a:ext>
            </a:extLst>
          </p:cNvPr>
          <p:cNvSpPr txBox="1">
            <a:spLocks noGrp="1"/>
          </p:cNvSpPr>
          <p:nvPr>
            <p:ph type="title"/>
          </p:nvPr>
        </p:nvSpPr>
        <p:spPr/>
        <p:txBody>
          <a:bodyPr/>
          <a:lstStyle/>
          <a:p>
            <a:pPr lvl="0"/>
            <a:r>
              <a:rPr lang="en-GB" dirty="0"/>
              <a:t>BÉRÉNICE</a:t>
            </a:r>
            <a:br>
              <a:rPr lang="en-GB" dirty="0"/>
            </a:br>
            <a:r>
              <a:rPr lang="en-GB" dirty="0"/>
              <a:t> Eh </a:t>
            </a:r>
            <a:r>
              <a:rPr lang="en-GB" dirty="0" err="1"/>
              <a:t>bien</a:t>
            </a:r>
            <a:r>
              <a:rPr lang="en-GB" dirty="0"/>
              <a:t>, </a:t>
            </a:r>
            <a:r>
              <a:rPr lang="en-GB" dirty="0" err="1"/>
              <a:t>Seigneur</a:t>
            </a:r>
            <a:r>
              <a:rPr lang="en-GB" dirty="0"/>
              <a:t>, eh </a:t>
            </a:r>
            <a:r>
              <a:rPr lang="en-GB" dirty="0" err="1"/>
              <a:t>bien</a:t>
            </a:r>
            <a:r>
              <a:rPr lang="en-GB" dirty="0"/>
              <a:t> ! </a:t>
            </a:r>
            <a:r>
              <a:rPr lang="en-GB" dirty="0" err="1"/>
              <a:t>qu’en</a:t>
            </a:r>
            <a:r>
              <a:rPr lang="en-GB" dirty="0"/>
              <a:t> </a:t>
            </a:r>
            <a:r>
              <a:rPr lang="en-GB" dirty="0" err="1"/>
              <a:t>peut-il</a:t>
            </a:r>
            <a:r>
              <a:rPr lang="en-GB" dirty="0"/>
              <a:t> </a:t>
            </a:r>
            <a:r>
              <a:rPr lang="en-GB" dirty="0" err="1"/>
              <a:t>arriver</a:t>
            </a:r>
            <a:r>
              <a:rPr lang="en-GB" dirty="0"/>
              <a:t> ?</a:t>
            </a:r>
            <a:br>
              <a:rPr lang="en-GB" dirty="0"/>
            </a:br>
            <a:r>
              <a:rPr lang="en-GB" dirty="0"/>
              <a:t> </a:t>
            </a:r>
            <a:r>
              <a:rPr lang="en-GB" dirty="0" err="1"/>
              <a:t>Voyez-vous</a:t>
            </a:r>
            <a:r>
              <a:rPr lang="en-GB" dirty="0"/>
              <a:t> les Romains </a:t>
            </a:r>
            <a:r>
              <a:rPr lang="en-GB" dirty="0" err="1"/>
              <a:t>prêts</a:t>
            </a:r>
            <a:r>
              <a:rPr lang="en-GB" dirty="0"/>
              <a:t> à se </a:t>
            </a:r>
            <a:r>
              <a:rPr lang="en-GB" dirty="0" err="1"/>
              <a:t>soulever</a:t>
            </a:r>
            <a:r>
              <a:rPr lang="en-GB" dirty="0"/>
              <a:t> ?     </a:t>
            </a:r>
          </a:p>
        </p:txBody>
      </p:sp>
      <p:sp>
        <p:nvSpPr>
          <p:cNvPr id="3" name="Text Placeholder 2">
            <a:extLst>
              <a:ext uri="{FF2B5EF4-FFF2-40B4-BE49-F238E27FC236}">
                <a16:creationId xmlns:a16="http://schemas.microsoft.com/office/drawing/2014/main" id="{9BCB50C2-D98D-3742-948D-1EB48267416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ED6D79D-32EF-014A-85FD-C32CECE12051}"/>
              </a:ext>
            </a:extLst>
          </p:cNvPr>
          <p:cNvSpPr/>
          <p:nvPr/>
        </p:nvSpPr>
        <p:spPr>
          <a:xfrm>
            <a:off x="0" y="0"/>
            <a:ext cx="457200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so - what harm can that do?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you see the Romans about to revolt?</a:t>
            </a:r>
          </a:p>
        </p:txBody>
      </p:sp>
      <p:pic>
        <p:nvPicPr>
          <p:cNvPr id="5" name="Picture 4" descr="A painting of a person in a blue dress&#10;&#10;Description automatically generated">
            <a:extLst>
              <a:ext uri="{FF2B5EF4-FFF2-40B4-BE49-F238E27FC236}">
                <a16:creationId xmlns:a16="http://schemas.microsoft.com/office/drawing/2014/main" id="{D5913FCC-CC30-2835-6A4C-B0DA5C9FD9B5}"/>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name="Slide19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2EB68-D752-724A-B6D2-46F14F02EA1C}"/>
              </a:ext>
            </a:extLst>
          </p:cNvPr>
          <p:cNvSpPr txBox="1">
            <a:spLocks noGrp="1"/>
          </p:cNvSpPr>
          <p:nvPr>
            <p:ph type="title"/>
          </p:nvPr>
        </p:nvSpPr>
        <p:spPr/>
        <p:txBody>
          <a:bodyPr/>
          <a:lstStyle/>
          <a:p>
            <a:pPr lvl="0"/>
            <a:r>
              <a:rPr lang="en-GB" dirty="0"/>
              <a:t>TITUS</a:t>
            </a:r>
            <a:br>
              <a:rPr lang="en-GB" dirty="0"/>
            </a:br>
            <a:r>
              <a:rPr lang="en-GB" dirty="0"/>
              <a:t> Et qui </a:t>
            </a:r>
            <a:r>
              <a:rPr lang="en-GB" dirty="0" err="1"/>
              <a:t>sait</a:t>
            </a:r>
            <a:r>
              <a:rPr lang="en-GB" dirty="0"/>
              <a:t> de </a:t>
            </a:r>
            <a:r>
              <a:rPr lang="en-GB" dirty="0" err="1"/>
              <a:t>quel</a:t>
            </a:r>
            <a:r>
              <a:rPr lang="en-GB" dirty="0"/>
              <a:t> </a:t>
            </a:r>
            <a:r>
              <a:rPr lang="en-GB" dirty="0" err="1"/>
              <a:t>œil</a:t>
            </a:r>
            <a:r>
              <a:rPr lang="en-GB" dirty="0"/>
              <a:t> </a:t>
            </a:r>
            <a:r>
              <a:rPr lang="en-GB" dirty="0" err="1"/>
              <a:t>ils</a:t>
            </a:r>
            <a:r>
              <a:rPr lang="en-GB" dirty="0"/>
              <a:t> </a:t>
            </a:r>
            <a:r>
              <a:rPr lang="en-GB" dirty="0" err="1"/>
              <a:t>prendront</a:t>
            </a:r>
            <a:r>
              <a:rPr lang="en-GB" dirty="0"/>
              <a:t> </a:t>
            </a:r>
            <a:r>
              <a:rPr lang="en-GB" dirty="0" err="1"/>
              <a:t>cette</a:t>
            </a:r>
            <a:r>
              <a:rPr lang="en-GB" dirty="0"/>
              <a:t> injure ?</a:t>
            </a:r>
            <a:br>
              <a:rPr lang="en-GB" dirty="0"/>
            </a:br>
            <a:r>
              <a:rPr lang="en-GB" dirty="0"/>
              <a:t> </a:t>
            </a:r>
            <a:r>
              <a:rPr lang="en-GB" dirty="0" err="1"/>
              <a:t>S’ils</a:t>
            </a:r>
            <a:r>
              <a:rPr lang="en-GB" dirty="0"/>
              <a:t> </a:t>
            </a:r>
            <a:r>
              <a:rPr lang="en-GB" dirty="0" err="1"/>
              <a:t>parlent</a:t>
            </a:r>
            <a:r>
              <a:rPr lang="en-GB" dirty="0"/>
              <a:t>, </a:t>
            </a:r>
            <a:r>
              <a:rPr lang="en-GB" dirty="0" err="1"/>
              <a:t>si</a:t>
            </a:r>
            <a:r>
              <a:rPr lang="en-GB" dirty="0"/>
              <a:t> les </a:t>
            </a:r>
            <a:r>
              <a:rPr lang="en-GB" dirty="0" err="1"/>
              <a:t>cris</a:t>
            </a:r>
            <a:r>
              <a:rPr lang="en-GB" dirty="0"/>
              <a:t> </a:t>
            </a:r>
            <a:r>
              <a:rPr lang="en-GB" dirty="0" err="1"/>
              <a:t>succèdent</a:t>
            </a:r>
            <a:r>
              <a:rPr lang="en-GB" dirty="0"/>
              <a:t> au </a:t>
            </a:r>
            <a:r>
              <a:rPr lang="en-GB" dirty="0" err="1"/>
              <a:t>murmure</a:t>
            </a:r>
            <a:r>
              <a:rPr lang="en-GB" dirty="0"/>
              <a:t>,</a:t>
            </a:r>
            <a:br>
              <a:rPr lang="en-GB" dirty="0"/>
            </a:br>
            <a:r>
              <a:rPr lang="en-GB" dirty="0"/>
              <a:t> </a:t>
            </a:r>
            <a:r>
              <a:rPr lang="en-GB" dirty="0" err="1"/>
              <a:t>Faudra</a:t>
            </a:r>
            <a:r>
              <a:rPr lang="en-GB" dirty="0"/>
              <a:t>-t-</a:t>
            </a:r>
            <a:r>
              <a:rPr lang="en-GB" dirty="0" err="1"/>
              <a:t>il</a:t>
            </a:r>
            <a:r>
              <a:rPr lang="en-GB" dirty="0"/>
              <a:t> par le sang justifier mon </a:t>
            </a:r>
            <a:r>
              <a:rPr lang="en-GB" dirty="0" err="1"/>
              <a:t>choix</a:t>
            </a:r>
            <a:r>
              <a:rPr lang="en-GB" dirty="0"/>
              <a:t> ?     </a:t>
            </a:r>
          </a:p>
        </p:txBody>
      </p:sp>
      <p:sp>
        <p:nvSpPr>
          <p:cNvPr id="3" name="Text Placeholder 2">
            <a:extLst>
              <a:ext uri="{FF2B5EF4-FFF2-40B4-BE49-F238E27FC236}">
                <a16:creationId xmlns:a16="http://schemas.microsoft.com/office/drawing/2014/main" id="{C9330EF6-8057-5342-BEDB-F4A37658133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87898DA0-258F-EF4C-91D3-10DDE44CF35D}"/>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Who knows how they will react?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they speak out, if muttering turns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shouting,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must I justify my choice by violence?</a:t>
            </a:r>
          </a:p>
        </p:txBody>
      </p:sp>
      <p:pic>
        <p:nvPicPr>
          <p:cNvPr id="5" name="Picture 4" descr="A person with long hair and a black robe&#10;&#10;Description automatically generated">
            <a:extLst>
              <a:ext uri="{FF2B5EF4-FFF2-40B4-BE49-F238E27FC236}">
                <a16:creationId xmlns:a16="http://schemas.microsoft.com/office/drawing/2014/main" id="{D96A69F3-C8BD-2F95-E7B8-79FAA48E332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name="Slide19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9FDD9-28D0-7840-8D75-F4EC97D7E7C9}"/>
              </a:ext>
            </a:extLst>
          </p:cNvPr>
          <p:cNvSpPr txBox="1">
            <a:spLocks noGrp="1"/>
          </p:cNvSpPr>
          <p:nvPr>
            <p:ph type="title"/>
          </p:nvPr>
        </p:nvSpPr>
        <p:spPr/>
        <p:txBody>
          <a:bodyPr/>
          <a:lstStyle/>
          <a:p>
            <a:pPr lvl="0"/>
            <a:r>
              <a:rPr lang="en-GB" dirty="0"/>
              <a:t> </a:t>
            </a:r>
            <a:r>
              <a:rPr lang="en-GB" dirty="0" err="1"/>
              <a:t>S’ils</a:t>
            </a:r>
            <a:r>
              <a:rPr lang="en-GB" dirty="0"/>
              <a:t> se </a:t>
            </a:r>
            <a:r>
              <a:rPr lang="en-GB" dirty="0" err="1"/>
              <a:t>taisent</a:t>
            </a:r>
            <a:r>
              <a:rPr lang="en-GB" dirty="0"/>
              <a:t>, Madame, et me </a:t>
            </a:r>
            <a:r>
              <a:rPr lang="en-GB" dirty="0" err="1"/>
              <a:t>vendent</a:t>
            </a:r>
            <a:r>
              <a:rPr lang="en-GB" dirty="0"/>
              <a:t> </a:t>
            </a:r>
            <a:r>
              <a:rPr lang="en-GB" dirty="0" err="1"/>
              <a:t>leurs</a:t>
            </a:r>
            <a:r>
              <a:rPr lang="en-GB" dirty="0"/>
              <a:t> </a:t>
            </a:r>
            <a:r>
              <a:rPr lang="en-GB" dirty="0" err="1"/>
              <a:t>lois</a:t>
            </a:r>
            <a:r>
              <a:rPr lang="en-GB" dirty="0"/>
              <a:t>,</a:t>
            </a:r>
            <a:br>
              <a:rPr lang="en-GB" dirty="0"/>
            </a:br>
            <a:r>
              <a:rPr lang="en-GB" dirty="0"/>
              <a:t> </a:t>
            </a:r>
            <a:r>
              <a:rPr lang="en-GB" dirty="0" err="1"/>
              <a:t>À</a:t>
            </a:r>
            <a:r>
              <a:rPr lang="en-GB" dirty="0"/>
              <a:t> quoi </a:t>
            </a:r>
            <a:r>
              <a:rPr lang="en-GB" dirty="0" err="1"/>
              <a:t>m’exposez-vous</a:t>
            </a:r>
            <a:r>
              <a:rPr lang="en-GB" dirty="0"/>
              <a:t> ? Par </a:t>
            </a:r>
            <a:r>
              <a:rPr lang="en-GB" dirty="0" err="1"/>
              <a:t>quelle</a:t>
            </a:r>
            <a:r>
              <a:rPr lang="en-GB" dirty="0"/>
              <a:t> complaisance</a:t>
            </a:r>
            <a:br>
              <a:rPr lang="en-GB" dirty="0"/>
            </a:br>
            <a:r>
              <a:rPr lang="en-GB" dirty="0"/>
              <a:t> </a:t>
            </a:r>
            <a:r>
              <a:rPr lang="en-GB" dirty="0" err="1"/>
              <a:t>Faudra</a:t>
            </a:r>
            <a:r>
              <a:rPr lang="en-GB" dirty="0"/>
              <a:t>-t-</a:t>
            </a:r>
            <a:r>
              <a:rPr lang="en-GB" dirty="0" err="1"/>
              <a:t>il</a:t>
            </a:r>
            <a:r>
              <a:rPr lang="en-GB" dirty="0"/>
              <a:t> </a:t>
            </a:r>
            <a:r>
              <a:rPr lang="en-GB" dirty="0" err="1"/>
              <a:t>quelque</a:t>
            </a:r>
            <a:r>
              <a:rPr lang="en-GB" dirty="0"/>
              <a:t> jour payer </a:t>
            </a:r>
            <a:r>
              <a:rPr lang="en-GB" dirty="0" err="1"/>
              <a:t>leur</a:t>
            </a:r>
            <a:r>
              <a:rPr lang="en-GB" dirty="0"/>
              <a:t> patience ?</a:t>
            </a:r>
            <a:br>
              <a:rPr lang="en-GB" dirty="0"/>
            </a:br>
            <a:r>
              <a:rPr lang="en-GB" dirty="0"/>
              <a:t> </a:t>
            </a:r>
            <a:r>
              <a:rPr lang="en-GB" dirty="0" err="1"/>
              <a:t>Que</a:t>
            </a:r>
            <a:r>
              <a:rPr lang="en-GB" dirty="0"/>
              <a:t> </a:t>
            </a:r>
            <a:r>
              <a:rPr lang="en-GB" dirty="0" err="1"/>
              <a:t>n’oseront-ils</a:t>
            </a:r>
            <a:r>
              <a:rPr lang="en-GB" dirty="0"/>
              <a:t> point </a:t>
            </a:r>
            <a:r>
              <a:rPr lang="en-GB" dirty="0" err="1"/>
              <a:t>alors</a:t>
            </a:r>
            <a:r>
              <a:rPr lang="en-GB" dirty="0"/>
              <a:t> me demander ?</a:t>
            </a:r>
            <a:br>
              <a:rPr lang="en-GB" dirty="0"/>
            </a:br>
            <a:r>
              <a:rPr lang="en-GB" dirty="0"/>
              <a:t> </a:t>
            </a:r>
            <a:r>
              <a:rPr lang="en-GB" dirty="0" err="1"/>
              <a:t>Maintiendrai</a:t>
            </a:r>
            <a:r>
              <a:rPr lang="en-GB" dirty="0"/>
              <a:t>-je des </a:t>
            </a:r>
            <a:r>
              <a:rPr lang="en-GB" dirty="0" err="1"/>
              <a:t>lois</a:t>
            </a:r>
            <a:r>
              <a:rPr lang="en-GB" dirty="0"/>
              <a:t> que je ne </a:t>
            </a:r>
            <a:r>
              <a:rPr lang="en-GB" dirty="0" err="1"/>
              <a:t>puis</a:t>
            </a:r>
            <a:r>
              <a:rPr lang="en-GB" dirty="0"/>
              <a:t> </a:t>
            </a:r>
            <a:r>
              <a:rPr lang="en-GB" dirty="0" err="1"/>
              <a:t>garder</a:t>
            </a:r>
            <a:r>
              <a:rPr lang="en-GB" dirty="0"/>
              <a:t> ?     </a:t>
            </a:r>
          </a:p>
        </p:txBody>
      </p:sp>
      <p:sp>
        <p:nvSpPr>
          <p:cNvPr id="3" name="Text Placeholder 2">
            <a:extLst>
              <a:ext uri="{FF2B5EF4-FFF2-40B4-BE49-F238E27FC236}">
                <a16:creationId xmlns:a16="http://schemas.microsoft.com/office/drawing/2014/main" id="{4BE29C8E-FE22-7A4C-8750-88C4E17BA05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D275B1B-16FC-A14E-8DB0-F79CF7619791}"/>
              </a:ext>
            </a:extLst>
          </p:cNvPr>
          <p:cNvSpPr/>
          <p:nvPr/>
        </p:nvSpPr>
        <p:spPr>
          <a:xfrm>
            <a:off x="0" y="0"/>
            <a:ext cx="4872268"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If they say nothing, and sell me their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laws,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risks would you expose me to?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price shall I have to pay for their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tolerance?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limits to what they can demand of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can I maintain laws if I break them</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myself? </a:t>
            </a:r>
          </a:p>
        </p:txBody>
      </p:sp>
      <p:pic>
        <p:nvPicPr>
          <p:cNvPr id="5" name="Picture 4" descr="A person with long hair and a black robe&#10;&#10;Description automatically generated">
            <a:extLst>
              <a:ext uri="{FF2B5EF4-FFF2-40B4-BE49-F238E27FC236}">
                <a16:creationId xmlns:a16="http://schemas.microsoft.com/office/drawing/2014/main" id="{F510119C-14A2-3DA1-435D-117A6E6073BD}"/>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name="Slide19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C2509-3072-F949-A4E8-60638D5FD3D7}"/>
              </a:ext>
            </a:extLst>
          </p:cNvPr>
          <p:cNvSpPr txBox="1">
            <a:spLocks noGrp="1"/>
          </p:cNvSpPr>
          <p:nvPr>
            <p:ph type="title"/>
          </p:nvPr>
        </p:nvSpPr>
        <p:spPr/>
        <p:txBody>
          <a:bodyPr/>
          <a:lstStyle/>
          <a:p>
            <a:pPr lvl="0"/>
            <a:r>
              <a:rPr lang="en-GB" dirty="0"/>
              <a:t>BÉRÉNICE</a:t>
            </a:r>
            <a:br>
              <a:rPr lang="en-GB" dirty="0"/>
            </a:br>
            <a:r>
              <a:rPr lang="en-GB" dirty="0"/>
              <a:t> </a:t>
            </a:r>
            <a:r>
              <a:rPr lang="en-GB" dirty="0" err="1"/>
              <a:t>Vous</a:t>
            </a:r>
            <a:r>
              <a:rPr lang="en-GB" dirty="0"/>
              <a:t> ne </a:t>
            </a:r>
            <a:r>
              <a:rPr lang="en-GB" dirty="0" err="1"/>
              <a:t>comptez</a:t>
            </a:r>
            <a:r>
              <a:rPr lang="en-GB" dirty="0"/>
              <a:t> pour </a:t>
            </a:r>
            <a:r>
              <a:rPr lang="en-GB" dirty="0" err="1"/>
              <a:t>rien</a:t>
            </a:r>
            <a:r>
              <a:rPr lang="en-GB" dirty="0"/>
              <a:t> les </a:t>
            </a:r>
            <a:r>
              <a:rPr lang="en-GB" dirty="0" err="1"/>
              <a:t>pleurs</a:t>
            </a:r>
            <a:r>
              <a:rPr lang="en-GB" dirty="0"/>
              <a:t> de </a:t>
            </a:r>
            <a:r>
              <a:rPr lang="en-GB" dirty="0" err="1"/>
              <a:t>Bérénice</a:t>
            </a:r>
            <a:r>
              <a:rPr lang="en-GB" dirty="0"/>
              <a:t> !</a:t>
            </a:r>
            <a:br>
              <a:rPr lang="en-GB" dirty="0"/>
            </a:br>
            <a:r>
              <a:rPr lang="en-GB" dirty="0"/>
              <a:t>TITUS</a:t>
            </a:r>
            <a:br>
              <a:rPr lang="en-GB" dirty="0"/>
            </a:br>
            <a:r>
              <a:rPr lang="en-GB" dirty="0"/>
              <a:t> Je les </a:t>
            </a:r>
            <a:r>
              <a:rPr lang="en-GB" dirty="0" err="1"/>
              <a:t>compte</a:t>
            </a:r>
            <a:r>
              <a:rPr lang="en-GB" dirty="0"/>
              <a:t> pour </a:t>
            </a:r>
            <a:r>
              <a:rPr lang="en-GB" dirty="0" err="1"/>
              <a:t>rien</a:t>
            </a:r>
            <a:r>
              <a:rPr lang="en-GB" dirty="0"/>
              <a:t> ? Ah </a:t>
            </a:r>
            <a:r>
              <a:rPr lang="en-GB" dirty="0" err="1"/>
              <a:t>ciel</a:t>
            </a:r>
            <a:r>
              <a:rPr lang="en-GB" dirty="0"/>
              <a:t> ! </a:t>
            </a:r>
            <a:r>
              <a:rPr lang="en-GB" dirty="0" err="1"/>
              <a:t>quelle</a:t>
            </a:r>
            <a:r>
              <a:rPr lang="en-GB" dirty="0"/>
              <a:t> injustice !     </a:t>
            </a:r>
          </a:p>
        </p:txBody>
      </p:sp>
      <p:sp>
        <p:nvSpPr>
          <p:cNvPr id="3" name="Text Placeholder 2">
            <a:extLst>
              <a:ext uri="{FF2B5EF4-FFF2-40B4-BE49-F238E27FC236}">
                <a16:creationId xmlns:a16="http://schemas.microsoft.com/office/drawing/2014/main" id="{FD660A76-B64D-9B42-A85B-6216C10FAC1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DC0836D-FA30-3E41-99E8-55BD8B51982B}"/>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care nothing for Berenice’s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Care nothing? Oh heaven, how unjust!</a:t>
            </a:r>
          </a:p>
        </p:txBody>
      </p:sp>
      <p:pic>
        <p:nvPicPr>
          <p:cNvPr id="5" name="Picture 4" descr="A painting of a person in a blue dress&#10;&#10;Description automatically generated">
            <a:extLst>
              <a:ext uri="{FF2B5EF4-FFF2-40B4-BE49-F238E27FC236}">
                <a16:creationId xmlns:a16="http://schemas.microsoft.com/office/drawing/2014/main" id="{1C0EDCFC-A5C5-ED6E-347D-D6DABD4ACD41}"/>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name="Slide19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76E6-8833-B44E-B183-94AE7731E688}"/>
              </a:ext>
            </a:extLst>
          </p:cNvPr>
          <p:cNvSpPr txBox="1">
            <a:spLocks noGrp="1"/>
          </p:cNvSpPr>
          <p:nvPr>
            <p:ph type="title"/>
          </p:nvPr>
        </p:nvSpPr>
        <p:spPr/>
        <p:txBody>
          <a:bodyPr/>
          <a:lstStyle/>
          <a:p>
            <a:pPr lvl="0"/>
            <a:r>
              <a:rPr lang="en-GB" dirty="0"/>
              <a:t>BÉRÉNICE</a:t>
            </a:r>
            <a:br>
              <a:rPr lang="en-GB" dirty="0"/>
            </a:br>
            <a:r>
              <a:rPr lang="en-GB" dirty="0"/>
              <a:t> Quoi ? pour </a:t>
            </a:r>
            <a:r>
              <a:rPr lang="en-GB" dirty="0" err="1"/>
              <a:t>d’injustes</a:t>
            </a:r>
            <a:r>
              <a:rPr lang="en-GB" dirty="0"/>
              <a:t> </a:t>
            </a:r>
            <a:r>
              <a:rPr lang="en-GB" dirty="0" err="1"/>
              <a:t>lois</a:t>
            </a:r>
            <a:r>
              <a:rPr lang="en-GB" dirty="0"/>
              <a:t> que </a:t>
            </a:r>
            <a:r>
              <a:rPr lang="en-GB" dirty="0" err="1"/>
              <a:t>vous</a:t>
            </a:r>
            <a:r>
              <a:rPr lang="en-GB" dirty="0"/>
              <a:t> </a:t>
            </a:r>
            <a:r>
              <a:rPr lang="en-GB" dirty="0" err="1"/>
              <a:t>pouvez</a:t>
            </a:r>
            <a:r>
              <a:rPr lang="en-GB" dirty="0"/>
              <a:t> changer,</a:t>
            </a:r>
            <a:br>
              <a:rPr lang="en-GB" dirty="0"/>
            </a:br>
            <a:r>
              <a:rPr lang="en-GB" dirty="0"/>
              <a:t> </a:t>
            </a:r>
            <a:r>
              <a:rPr lang="en-GB" dirty="0" err="1"/>
              <a:t>En</a:t>
            </a:r>
            <a:r>
              <a:rPr lang="en-GB" dirty="0"/>
              <a:t> </a:t>
            </a:r>
            <a:r>
              <a:rPr lang="en-GB" dirty="0" err="1"/>
              <a:t>d’éternels</a:t>
            </a:r>
            <a:r>
              <a:rPr lang="en-GB" dirty="0"/>
              <a:t> chagrins </a:t>
            </a:r>
            <a:r>
              <a:rPr lang="en-GB" dirty="0" err="1"/>
              <a:t>vous-même</a:t>
            </a:r>
            <a:r>
              <a:rPr lang="en-GB" dirty="0"/>
              <a:t> </a:t>
            </a:r>
            <a:r>
              <a:rPr lang="en-GB" dirty="0" err="1"/>
              <a:t>vous</a:t>
            </a:r>
            <a:r>
              <a:rPr lang="en-GB" dirty="0"/>
              <a:t> </a:t>
            </a:r>
            <a:r>
              <a:rPr lang="en-GB" dirty="0" err="1"/>
              <a:t>plonger</a:t>
            </a:r>
            <a:r>
              <a:rPr lang="en-GB" dirty="0"/>
              <a:t> ?</a:t>
            </a:r>
            <a:br>
              <a:rPr lang="en-GB" dirty="0"/>
            </a:br>
            <a:r>
              <a:rPr lang="en-GB" dirty="0"/>
              <a:t> Rome a </a:t>
            </a:r>
            <a:r>
              <a:rPr lang="en-GB" dirty="0" err="1"/>
              <a:t>ses</a:t>
            </a:r>
            <a:r>
              <a:rPr lang="en-GB" dirty="0"/>
              <a:t> droits, </a:t>
            </a:r>
            <a:r>
              <a:rPr lang="en-GB" dirty="0" err="1"/>
              <a:t>Seigneur</a:t>
            </a:r>
            <a:r>
              <a:rPr lang="en-GB" dirty="0"/>
              <a:t> : </a:t>
            </a:r>
            <a:r>
              <a:rPr lang="en-GB" dirty="0" err="1"/>
              <a:t>n’avez-vous</a:t>
            </a:r>
            <a:r>
              <a:rPr lang="en-GB" dirty="0"/>
              <a:t> pas les </a:t>
            </a:r>
            <a:r>
              <a:rPr lang="en-GB" dirty="0" err="1"/>
              <a:t>vôtres</a:t>
            </a:r>
            <a:r>
              <a:rPr lang="en-GB" dirty="0"/>
              <a:t> ?</a:t>
            </a:r>
            <a:br>
              <a:rPr lang="en-GB" dirty="0"/>
            </a:br>
            <a:r>
              <a:rPr lang="en-GB" dirty="0"/>
              <a:t> </a:t>
            </a:r>
            <a:r>
              <a:rPr lang="en-GB" dirty="0" err="1"/>
              <a:t>Ses</a:t>
            </a:r>
            <a:r>
              <a:rPr lang="en-GB" dirty="0"/>
              <a:t> </a:t>
            </a:r>
            <a:r>
              <a:rPr lang="en-GB" dirty="0" err="1"/>
              <a:t>intérêts</a:t>
            </a:r>
            <a:r>
              <a:rPr lang="en-GB" dirty="0"/>
              <a:t> </a:t>
            </a:r>
            <a:r>
              <a:rPr lang="en-GB" dirty="0" err="1"/>
              <a:t>sont-ils</a:t>
            </a:r>
            <a:r>
              <a:rPr lang="en-GB" dirty="0"/>
              <a:t> plus </a:t>
            </a:r>
            <a:r>
              <a:rPr lang="en-GB" dirty="0" err="1"/>
              <a:t>sacrés</a:t>
            </a:r>
            <a:r>
              <a:rPr lang="en-GB" dirty="0"/>
              <a:t> que les </a:t>
            </a:r>
            <a:r>
              <a:rPr lang="en-GB" dirty="0" err="1"/>
              <a:t>nôtres</a:t>
            </a:r>
            <a:r>
              <a:rPr lang="en-GB" dirty="0"/>
              <a:t> ?</a:t>
            </a:r>
            <a:br>
              <a:rPr lang="en-GB" dirty="0"/>
            </a:br>
            <a:r>
              <a:rPr lang="en-GB" dirty="0"/>
              <a:t> </a:t>
            </a:r>
            <a:r>
              <a:rPr lang="en-GB" dirty="0" err="1"/>
              <a:t>Dites</a:t>
            </a:r>
            <a:r>
              <a:rPr lang="en-GB" dirty="0"/>
              <a:t>, </a:t>
            </a:r>
            <a:r>
              <a:rPr lang="en-GB" dirty="0" err="1"/>
              <a:t>parlez</a:t>
            </a:r>
            <a:r>
              <a:rPr lang="en-GB" dirty="0"/>
              <a:t>.     </a:t>
            </a:r>
          </a:p>
        </p:txBody>
      </p:sp>
      <p:sp>
        <p:nvSpPr>
          <p:cNvPr id="3" name="Text Placeholder 2">
            <a:extLst>
              <a:ext uri="{FF2B5EF4-FFF2-40B4-BE49-F238E27FC236}">
                <a16:creationId xmlns:a16="http://schemas.microsoft.com/office/drawing/2014/main" id="{65E80A03-9FE4-0242-982C-DC60560A755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BD184B3-9BBD-C24A-ADB9-29F446941693}"/>
              </a:ext>
            </a:extLst>
          </p:cNvPr>
          <p:cNvSpPr/>
          <p:nvPr/>
        </p:nvSpPr>
        <p:spPr>
          <a:xfrm>
            <a:off x="0" y="0"/>
            <a:ext cx="4572000" cy="234064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for unjust laws which you have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power to change,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condemn yourself to everlasting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grief?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It’s true Rome has her rights, but have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none?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Are its claims more sacred than ours?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Tell me! Speak! </a:t>
            </a:r>
          </a:p>
        </p:txBody>
      </p:sp>
      <p:pic>
        <p:nvPicPr>
          <p:cNvPr id="5" name="Picture 4" descr="A painting of a person in a blue dress&#10;&#10;Description automatically generated">
            <a:extLst>
              <a:ext uri="{FF2B5EF4-FFF2-40B4-BE49-F238E27FC236}">
                <a16:creationId xmlns:a16="http://schemas.microsoft.com/office/drawing/2014/main" id="{29D5054A-9C50-1539-7FF4-0B10C06B7B2C}"/>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name="Slide19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6BDC5-6891-EE4F-B5C6-8A5519505DC8}"/>
              </a:ext>
            </a:extLst>
          </p:cNvPr>
          <p:cNvSpPr txBox="1">
            <a:spLocks noGrp="1"/>
          </p:cNvSpPr>
          <p:nvPr>
            <p:ph type="title"/>
          </p:nvPr>
        </p:nvSpPr>
        <p:spPr/>
        <p:txBody>
          <a:bodyPr/>
          <a:lstStyle/>
          <a:p>
            <a:pPr lvl="0"/>
            <a:r>
              <a:rPr lang="en-GB" dirty="0"/>
              <a:t>TITUS</a:t>
            </a:r>
            <a:br>
              <a:rPr lang="en-GB" dirty="0"/>
            </a:br>
            <a:r>
              <a:rPr lang="en-GB" dirty="0"/>
              <a:t>                         </a:t>
            </a:r>
            <a:r>
              <a:rPr lang="en-GB" dirty="0" err="1"/>
              <a:t>Hélas</a:t>
            </a:r>
            <a:r>
              <a:rPr lang="en-GB" dirty="0"/>
              <a:t> ! </a:t>
            </a:r>
            <a:r>
              <a:rPr lang="en-GB" dirty="0" err="1"/>
              <a:t>que</a:t>
            </a:r>
            <a:r>
              <a:rPr lang="en-GB" dirty="0"/>
              <a:t> </a:t>
            </a:r>
            <a:r>
              <a:rPr lang="en-GB" dirty="0" err="1"/>
              <a:t>vous</a:t>
            </a:r>
            <a:r>
              <a:rPr lang="en-GB" dirty="0"/>
              <a:t> me </a:t>
            </a:r>
            <a:r>
              <a:rPr lang="en-GB" dirty="0" err="1"/>
              <a:t>déchirez</a:t>
            </a:r>
            <a:r>
              <a:rPr lang="en-GB" dirty="0"/>
              <a:t> !</a:t>
            </a:r>
            <a:br>
              <a:rPr lang="en-GB" dirty="0"/>
            </a:br>
            <a:r>
              <a:rPr lang="en-GB" dirty="0"/>
              <a:t>BÉRÉNICE</a:t>
            </a:r>
            <a:br>
              <a:rPr lang="en-GB" dirty="0"/>
            </a:br>
            <a:r>
              <a:rPr lang="en-GB" dirty="0"/>
              <a:t> </a:t>
            </a:r>
            <a:r>
              <a:rPr lang="en-GB" dirty="0" err="1"/>
              <a:t>Vous</a:t>
            </a:r>
            <a:r>
              <a:rPr lang="en-GB" dirty="0"/>
              <a:t> </a:t>
            </a:r>
            <a:r>
              <a:rPr lang="en-GB" dirty="0" err="1"/>
              <a:t>êtes</a:t>
            </a:r>
            <a:r>
              <a:rPr lang="en-GB" dirty="0"/>
              <a:t> </a:t>
            </a:r>
            <a:r>
              <a:rPr lang="en-GB" dirty="0" err="1"/>
              <a:t>empereur</a:t>
            </a:r>
            <a:r>
              <a:rPr lang="en-GB" dirty="0"/>
              <a:t>, </a:t>
            </a:r>
            <a:r>
              <a:rPr lang="en-GB" dirty="0" err="1"/>
              <a:t>Seigneur</a:t>
            </a:r>
            <a:r>
              <a:rPr lang="en-GB" dirty="0"/>
              <a:t>, et </a:t>
            </a:r>
            <a:r>
              <a:rPr lang="en-GB" dirty="0" err="1"/>
              <a:t>vous</a:t>
            </a:r>
            <a:r>
              <a:rPr lang="en-GB" dirty="0"/>
              <a:t> </a:t>
            </a:r>
            <a:r>
              <a:rPr lang="en-GB" dirty="0" err="1"/>
              <a:t>pleurez</a:t>
            </a:r>
            <a:r>
              <a:rPr lang="en-GB" dirty="0"/>
              <a:t> !      </a:t>
            </a:r>
          </a:p>
        </p:txBody>
      </p:sp>
      <p:sp>
        <p:nvSpPr>
          <p:cNvPr id="3" name="Text Placeholder 2">
            <a:extLst>
              <a:ext uri="{FF2B5EF4-FFF2-40B4-BE49-F238E27FC236}">
                <a16:creationId xmlns:a16="http://schemas.microsoft.com/office/drawing/2014/main" id="{AE4BEAE6-C315-BD44-8F80-BE34BB49C66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6943B2A-F650-364B-9239-55A593411592}"/>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are tearing me apart.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are an emperor, Sir, and you are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weeping! </a:t>
            </a:r>
          </a:p>
        </p:txBody>
      </p:sp>
      <p:pic>
        <p:nvPicPr>
          <p:cNvPr id="5" name="Picture 4" descr="A painting of a person in a blue dress&#10;&#10;Description automatically generated">
            <a:extLst>
              <a:ext uri="{FF2B5EF4-FFF2-40B4-BE49-F238E27FC236}">
                <a16:creationId xmlns:a16="http://schemas.microsoft.com/office/drawing/2014/main" id="{98E5DB57-922C-BEF1-0FC7-C4828D54DD80}"/>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name="Slide19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3C765-6F20-3642-84CB-DD13A50CD856}"/>
              </a:ext>
            </a:extLst>
          </p:cNvPr>
          <p:cNvSpPr txBox="1">
            <a:spLocks noGrp="1"/>
          </p:cNvSpPr>
          <p:nvPr>
            <p:ph type="title"/>
          </p:nvPr>
        </p:nvSpPr>
        <p:spPr/>
        <p:txBody>
          <a:bodyPr/>
          <a:lstStyle/>
          <a:p>
            <a:pPr lvl="0"/>
            <a:r>
              <a:rPr lang="en-GB" dirty="0"/>
              <a:t>TITUS</a:t>
            </a:r>
            <a:br>
              <a:rPr lang="en-GB" dirty="0"/>
            </a:br>
            <a:r>
              <a:rPr lang="en-GB" dirty="0"/>
              <a:t> </a:t>
            </a:r>
            <a:r>
              <a:rPr lang="en-GB" dirty="0" err="1"/>
              <a:t>Oui</a:t>
            </a:r>
            <a:r>
              <a:rPr lang="en-GB" dirty="0"/>
              <a:t>, Madame, </a:t>
            </a:r>
            <a:r>
              <a:rPr lang="en-GB" dirty="0" err="1"/>
              <a:t>il</a:t>
            </a:r>
            <a:r>
              <a:rPr lang="en-GB" dirty="0"/>
              <a:t> </a:t>
            </a:r>
            <a:r>
              <a:rPr lang="en-GB" dirty="0" err="1"/>
              <a:t>est</a:t>
            </a:r>
            <a:r>
              <a:rPr lang="en-GB" dirty="0"/>
              <a:t> </a:t>
            </a:r>
            <a:r>
              <a:rPr lang="en-GB" dirty="0" err="1"/>
              <a:t>vrai</a:t>
            </a:r>
            <a:r>
              <a:rPr lang="en-GB" dirty="0"/>
              <a:t>, je </a:t>
            </a:r>
            <a:r>
              <a:rPr lang="en-GB" dirty="0" err="1"/>
              <a:t>pleure</a:t>
            </a:r>
            <a:r>
              <a:rPr lang="en-GB" dirty="0"/>
              <a:t>, je </a:t>
            </a:r>
            <a:r>
              <a:rPr lang="en-GB" dirty="0" err="1"/>
              <a:t>soupire</a:t>
            </a:r>
            <a:r>
              <a:rPr lang="en-GB" dirty="0"/>
              <a:t>,</a:t>
            </a:r>
            <a:br>
              <a:rPr lang="en-GB" dirty="0"/>
            </a:br>
            <a:r>
              <a:rPr lang="en-GB" dirty="0"/>
              <a:t> Je </a:t>
            </a:r>
            <a:r>
              <a:rPr lang="en-GB" dirty="0" err="1"/>
              <a:t>frémis</a:t>
            </a:r>
            <a:r>
              <a:rPr lang="en-GB" dirty="0"/>
              <a:t>. </a:t>
            </a:r>
            <a:r>
              <a:rPr lang="en-GB" dirty="0" err="1"/>
              <a:t>Mais</a:t>
            </a:r>
            <a:r>
              <a:rPr lang="en-GB" dirty="0"/>
              <a:t> </a:t>
            </a:r>
            <a:r>
              <a:rPr lang="en-GB" dirty="0" err="1"/>
              <a:t>enfin</a:t>
            </a:r>
            <a:r>
              <a:rPr lang="en-GB" dirty="0"/>
              <a:t>, </a:t>
            </a:r>
            <a:r>
              <a:rPr lang="en-GB" dirty="0" err="1"/>
              <a:t>quand</a:t>
            </a:r>
            <a:r>
              <a:rPr lang="en-GB" dirty="0"/>
              <a:t> </a:t>
            </a:r>
            <a:r>
              <a:rPr lang="en-GB" dirty="0" err="1"/>
              <a:t>j’acceptai</a:t>
            </a:r>
            <a:r>
              <a:rPr lang="en-GB" dirty="0"/>
              <a:t> </a:t>
            </a:r>
            <a:r>
              <a:rPr lang="en-GB" dirty="0" err="1"/>
              <a:t>l’empire</a:t>
            </a:r>
            <a:r>
              <a:rPr lang="en-GB" dirty="0"/>
              <a:t>,</a:t>
            </a:r>
            <a:br>
              <a:rPr lang="en-GB" dirty="0"/>
            </a:br>
            <a:r>
              <a:rPr lang="en-GB" dirty="0"/>
              <a:t> Rome me fit </a:t>
            </a:r>
            <a:r>
              <a:rPr lang="en-GB" dirty="0" err="1"/>
              <a:t>jurer</a:t>
            </a:r>
            <a:r>
              <a:rPr lang="en-GB" dirty="0"/>
              <a:t> de </a:t>
            </a:r>
            <a:r>
              <a:rPr lang="en-GB" dirty="0" err="1"/>
              <a:t>maintenir</a:t>
            </a:r>
            <a:r>
              <a:rPr lang="en-GB" dirty="0"/>
              <a:t> </a:t>
            </a:r>
            <a:r>
              <a:rPr lang="en-GB" dirty="0" err="1"/>
              <a:t>ses</a:t>
            </a:r>
            <a:r>
              <a:rPr lang="en-GB" dirty="0"/>
              <a:t> droits :</a:t>
            </a:r>
            <a:br>
              <a:rPr lang="en-GB" dirty="0"/>
            </a:br>
            <a:r>
              <a:rPr lang="en-GB" dirty="0"/>
              <a:t> Je </a:t>
            </a:r>
            <a:r>
              <a:rPr lang="en-GB" dirty="0" err="1"/>
              <a:t>dois</a:t>
            </a:r>
            <a:r>
              <a:rPr lang="en-GB" dirty="0"/>
              <a:t> les </a:t>
            </a:r>
            <a:r>
              <a:rPr lang="en-GB" dirty="0" err="1"/>
              <a:t>maintenir</a:t>
            </a:r>
            <a:r>
              <a:rPr lang="en-GB" dirty="0"/>
              <a:t>.         </a:t>
            </a:r>
          </a:p>
        </p:txBody>
      </p:sp>
      <p:sp>
        <p:nvSpPr>
          <p:cNvPr id="3" name="Text Placeholder 2">
            <a:extLst>
              <a:ext uri="{FF2B5EF4-FFF2-40B4-BE49-F238E27FC236}">
                <a16:creationId xmlns:a16="http://schemas.microsoft.com/office/drawing/2014/main" id="{DAE742BC-7FFF-144D-955A-CA5D843AC5E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0C00CD3-8916-234C-94AF-853193BA8F33}"/>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Yes, Madame, I weep, I groan, I shudder.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when I became emperor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made me swear to maintain its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laws.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must maintain them. </a:t>
            </a:r>
          </a:p>
        </p:txBody>
      </p:sp>
      <p:pic>
        <p:nvPicPr>
          <p:cNvPr id="5" name="Picture 4" descr="A person with long hair and a black robe&#10;&#10;Description automatically generated">
            <a:extLst>
              <a:ext uri="{FF2B5EF4-FFF2-40B4-BE49-F238E27FC236}">
                <a16:creationId xmlns:a16="http://schemas.microsoft.com/office/drawing/2014/main" id="{6B7749AE-124B-A65B-AD02-28A23105F093}"/>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name="Slide19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BE9A2-9FDD-DB4B-91FF-E7CEAFDCB9AA}"/>
              </a:ext>
            </a:extLst>
          </p:cNvPr>
          <p:cNvSpPr txBox="1">
            <a:spLocks noGrp="1"/>
          </p:cNvSpPr>
          <p:nvPr>
            <p:ph type="title"/>
          </p:nvPr>
        </p:nvSpPr>
        <p:spPr/>
        <p:txBody>
          <a:bodyPr/>
          <a:lstStyle/>
          <a:p>
            <a:pPr lvl="0"/>
            <a:r>
              <a:rPr lang="en-GB" dirty="0"/>
              <a:t> </a:t>
            </a:r>
            <a:r>
              <a:rPr lang="en-GB" dirty="0" err="1"/>
              <a:t>Mais</a:t>
            </a:r>
            <a:r>
              <a:rPr lang="en-GB" dirty="0"/>
              <a:t>, Madame, après tout, me </a:t>
            </a:r>
            <a:r>
              <a:rPr lang="en-GB" dirty="0" err="1"/>
              <a:t>croyez-vous</a:t>
            </a:r>
            <a:r>
              <a:rPr lang="en-GB" dirty="0"/>
              <a:t> </a:t>
            </a:r>
            <a:r>
              <a:rPr lang="en-GB" dirty="0" err="1"/>
              <a:t>indigne</a:t>
            </a:r>
            <a:br>
              <a:rPr lang="en-GB" dirty="0"/>
            </a:br>
            <a:r>
              <a:rPr lang="en-GB" dirty="0"/>
              <a:t> De </a:t>
            </a:r>
            <a:r>
              <a:rPr lang="en-GB" dirty="0" err="1"/>
              <a:t>laisser</a:t>
            </a:r>
            <a:r>
              <a:rPr lang="en-GB" dirty="0"/>
              <a:t> un </a:t>
            </a:r>
            <a:r>
              <a:rPr lang="en-GB" dirty="0" err="1"/>
              <a:t>exemple</a:t>
            </a:r>
            <a:r>
              <a:rPr lang="en-GB" dirty="0"/>
              <a:t> à la </a:t>
            </a:r>
            <a:r>
              <a:rPr lang="en-GB" dirty="0" err="1"/>
              <a:t>postérité</a:t>
            </a:r>
            <a:r>
              <a:rPr lang="en-GB" dirty="0"/>
              <a:t>,</a:t>
            </a:r>
            <a:br>
              <a:rPr lang="en-GB" dirty="0"/>
            </a:br>
            <a:r>
              <a:rPr lang="en-GB" dirty="0"/>
              <a:t> Qui sans de grands efforts ne </a:t>
            </a:r>
            <a:r>
              <a:rPr lang="en-GB" dirty="0" err="1"/>
              <a:t>puisse</a:t>
            </a:r>
            <a:r>
              <a:rPr lang="en-GB" dirty="0"/>
              <a:t> </a:t>
            </a:r>
            <a:r>
              <a:rPr lang="en-GB" dirty="0" err="1"/>
              <a:t>être</a:t>
            </a:r>
            <a:r>
              <a:rPr lang="en-GB" dirty="0"/>
              <a:t> </a:t>
            </a:r>
            <a:r>
              <a:rPr lang="en-GB" dirty="0" err="1"/>
              <a:t>imité</a:t>
            </a:r>
            <a:r>
              <a:rPr lang="en-GB" dirty="0"/>
              <a:t> ?     </a:t>
            </a:r>
          </a:p>
        </p:txBody>
      </p:sp>
      <p:sp>
        <p:nvSpPr>
          <p:cNvPr id="3" name="Text Placeholder 2">
            <a:extLst>
              <a:ext uri="{FF2B5EF4-FFF2-40B4-BE49-F238E27FC236}">
                <a16:creationId xmlns:a16="http://schemas.microsoft.com/office/drawing/2014/main" id="{9901BACC-D127-2C47-B051-2CF620D0DFD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6E34DED-2035-C747-9B8E-ADD4DBC486C4}"/>
              </a:ext>
            </a:extLst>
          </p:cNvPr>
          <p:cNvSpPr/>
          <p:nvPr/>
        </p:nvSpPr>
        <p:spPr>
          <a:xfrm>
            <a:off x="0" y="0"/>
            <a:ext cx="4572000" cy="84484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do you think me unworthy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leaving an example to the future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which will be very hard to follow? </a:t>
            </a:r>
          </a:p>
        </p:txBody>
      </p:sp>
      <p:pic>
        <p:nvPicPr>
          <p:cNvPr id="5" name="Picture 4" descr="A person with long hair and a black robe&#10;&#10;Description automatically generated">
            <a:extLst>
              <a:ext uri="{FF2B5EF4-FFF2-40B4-BE49-F238E27FC236}">
                <a16:creationId xmlns:a16="http://schemas.microsoft.com/office/drawing/2014/main" id="{D5D9348F-B834-1FAA-EC26-9FB86616FAAE}"/>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name="Slide19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9EC13-D53B-C046-B2E9-24F778B718DB}"/>
              </a:ext>
            </a:extLst>
          </p:cNvPr>
          <p:cNvSpPr txBox="1">
            <a:spLocks noGrp="1"/>
          </p:cNvSpPr>
          <p:nvPr>
            <p:ph type="title"/>
          </p:nvPr>
        </p:nvSpPr>
        <p:spPr/>
        <p:txBody>
          <a:bodyPr/>
          <a:lstStyle/>
          <a:p>
            <a:pPr lvl="0"/>
            <a:r>
              <a:rPr lang="en-GB" dirty="0"/>
              <a:t>BÉRÉNICE</a:t>
            </a:r>
            <a:br>
              <a:rPr lang="en-GB" dirty="0"/>
            </a:br>
            <a:r>
              <a:rPr lang="en-GB" dirty="0"/>
              <a:t> Non, je </a:t>
            </a:r>
            <a:r>
              <a:rPr lang="en-GB" dirty="0" err="1"/>
              <a:t>crois</a:t>
            </a:r>
            <a:r>
              <a:rPr lang="en-GB" dirty="0"/>
              <a:t> tout facile </a:t>
            </a:r>
            <a:r>
              <a:rPr lang="en-GB" dirty="0" err="1"/>
              <a:t>à</a:t>
            </a:r>
            <a:r>
              <a:rPr lang="en-GB" dirty="0"/>
              <a:t> </a:t>
            </a:r>
            <a:r>
              <a:rPr lang="en-GB" dirty="0" err="1"/>
              <a:t>votre</a:t>
            </a:r>
            <a:r>
              <a:rPr lang="en-GB" dirty="0"/>
              <a:t> </a:t>
            </a:r>
            <a:r>
              <a:rPr lang="en-GB" dirty="0" err="1"/>
              <a:t>barbarie</a:t>
            </a:r>
            <a:r>
              <a:rPr lang="en-GB" dirty="0"/>
              <a:t>.</a:t>
            </a:r>
            <a:br>
              <a:rPr lang="en-GB" dirty="0"/>
            </a:br>
            <a:r>
              <a:rPr lang="en-GB" dirty="0"/>
              <a:t> Je </a:t>
            </a:r>
            <a:r>
              <a:rPr lang="en-GB" dirty="0" err="1"/>
              <a:t>vous</a:t>
            </a:r>
            <a:r>
              <a:rPr lang="en-GB" dirty="0"/>
              <a:t> </a:t>
            </a:r>
            <a:r>
              <a:rPr lang="en-GB" dirty="0" err="1"/>
              <a:t>crois</a:t>
            </a:r>
            <a:r>
              <a:rPr lang="en-GB" dirty="0"/>
              <a:t> </a:t>
            </a:r>
            <a:r>
              <a:rPr lang="en-GB" dirty="0" err="1"/>
              <a:t>digne</a:t>
            </a:r>
            <a:r>
              <a:rPr lang="en-GB" dirty="0"/>
              <a:t>, </a:t>
            </a:r>
            <a:r>
              <a:rPr lang="en-GB" dirty="0" err="1"/>
              <a:t>ingrat</a:t>
            </a:r>
            <a:r>
              <a:rPr lang="en-GB" dirty="0"/>
              <a:t>, de </a:t>
            </a:r>
            <a:r>
              <a:rPr lang="en-GB" dirty="0" err="1"/>
              <a:t>m’arracher</a:t>
            </a:r>
            <a:r>
              <a:rPr lang="en-GB" dirty="0"/>
              <a:t> la vie.</a:t>
            </a:r>
            <a:br>
              <a:rPr lang="en-GB" dirty="0"/>
            </a:br>
            <a:r>
              <a:rPr lang="en-GB" dirty="0"/>
              <a:t> De </a:t>
            </a:r>
            <a:r>
              <a:rPr lang="en-GB" dirty="0" err="1"/>
              <a:t>tous</a:t>
            </a:r>
            <a:r>
              <a:rPr lang="en-GB" dirty="0"/>
              <a:t> </a:t>
            </a:r>
            <a:r>
              <a:rPr lang="en-GB" dirty="0" err="1"/>
              <a:t>vos</a:t>
            </a:r>
            <a:r>
              <a:rPr lang="en-GB" dirty="0"/>
              <a:t> sentiments </a:t>
            </a:r>
            <a:r>
              <a:rPr lang="en-GB" dirty="0" err="1"/>
              <a:t>mon</a:t>
            </a:r>
            <a:r>
              <a:rPr lang="en-GB" dirty="0"/>
              <a:t> </a:t>
            </a:r>
            <a:r>
              <a:rPr lang="en-GB" dirty="0" err="1"/>
              <a:t>cœur</a:t>
            </a:r>
            <a:r>
              <a:rPr lang="en-GB" dirty="0"/>
              <a:t> </a:t>
            </a:r>
            <a:r>
              <a:rPr lang="en-GB" dirty="0" err="1"/>
              <a:t>est</a:t>
            </a:r>
            <a:r>
              <a:rPr lang="en-GB" dirty="0"/>
              <a:t> </a:t>
            </a:r>
            <a:r>
              <a:rPr lang="en-GB" dirty="0" err="1"/>
              <a:t>éclairci</a:t>
            </a:r>
            <a:r>
              <a:rPr lang="en-GB" dirty="0"/>
              <a:t> ;</a:t>
            </a:r>
            <a:br>
              <a:rPr lang="en-GB" dirty="0"/>
            </a:br>
            <a:r>
              <a:rPr lang="en-GB" dirty="0"/>
              <a:t> </a:t>
            </a:r>
          </a:p>
        </p:txBody>
      </p:sp>
      <p:sp>
        <p:nvSpPr>
          <p:cNvPr id="3" name="Text Placeholder 2">
            <a:extLst>
              <a:ext uri="{FF2B5EF4-FFF2-40B4-BE49-F238E27FC236}">
                <a16:creationId xmlns:a16="http://schemas.microsoft.com/office/drawing/2014/main" id="{90EEE339-DC98-CB45-92C3-8C519F6E573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E1E3EF1-45C7-0C40-95E2-916148B20FD2}"/>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I think it all comes easily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your barbarity. I think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worthy to bring about my death.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understand all your feelings now. </a:t>
            </a:r>
          </a:p>
        </p:txBody>
      </p:sp>
      <p:pic>
        <p:nvPicPr>
          <p:cNvPr id="5" name="Picture 4" descr="A painting of a person in a blue dress&#10;&#10;Description automatically generated">
            <a:extLst>
              <a:ext uri="{FF2B5EF4-FFF2-40B4-BE49-F238E27FC236}">
                <a16:creationId xmlns:a16="http://schemas.microsoft.com/office/drawing/2014/main" id="{F8A9240F-6EFB-D8DF-D7F6-876ED70B544F}"/>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In the first century CE, Rome exercised authority over Palestine and surrounding provinces;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but local kingdoms, languages, loyalties, customs and religions remained, </a:t>
            </a:r>
            <a:br>
              <a:rPr lang="en-US" sz="1900" b="1" i="1" dirty="0">
                <a:solidFill>
                  <a:srgbClr val="FFFF00"/>
                </a:solidFill>
                <a:latin typeface="Palatino Linotype" charset="0"/>
              </a:rPr>
            </a:br>
            <a:r>
              <a:rPr lang="en-US" sz="1900" b="1" i="1" dirty="0">
                <a:solidFill>
                  <a:srgbClr val="FFFF00"/>
                </a:solidFill>
                <a:latin typeface="Palatino Linotype" charset="0"/>
              </a:rPr>
              <a:t>and uprisings were common. </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251551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05111-ADA0-ED4F-AA84-E162FC196E7A}"/>
              </a:ext>
            </a:extLst>
          </p:cNvPr>
          <p:cNvSpPr txBox="1">
            <a:spLocks noGrp="1"/>
          </p:cNvSpPr>
          <p:nvPr>
            <p:ph type="title"/>
          </p:nvPr>
        </p:nvSpPr>
        <p:spPr/>
        <p:txBody>
          <a:bodyPr/>
          <a:lstStyle/>
          <a:p>
            <a:pPr lvl="0"/>
            <a:r>
              <a:rPr lang="en-GB" dirty="0"/>
              <a:t> </a:t>
            </a:r>
            <a:r>
              <a:rPr lang="en-GB" dirty="0" err="1"/>
              <a:t>Hé</a:t>
            </a:r>
            <a:r>
              <a:rPr lang="en-GB" dirty="0"/>
              <a:t> quoi ? </a:t>
            </a:r>
            <a:r>
              <a:rPr lang="en-GB" dirty="0" err="1"/>
              <a:t>souffrir</a:t>
            </a:r>
            <a:r>
              <a:rPr lang="en-GB" dirty="0"/>
              <a:t> </a:t>
            </a:r>
            <a:r>
              <a:rPr lang="en-GB" dirty="0" err="1"/>
              <a:t>toujours</a:t>
            </a:r>
            <a:r>
              <a:rPr lang="en-GB" dirty="0"/>
              <a:t> un </a:t>
            </a:r>
            <a:r>
              <a:rPr lang="en-GB" dirty="0" err="1"/>
              <a:t>tourment</a:t>
            </a:r>
            <a:r>
              <a:rPr lang="en-GB" dirty="0"/>
              <a:t> </a:t>
            </a:r>
            <a:r>
              <a:rPr lang="en-GB" dirty="0" err="1"/>
              <a:t>qu’elle</a:t>
            </a:r>
            <a:r>
              <a:rPr lang="en-GB" dirty="0"/>
              <a:t> ignore ?</a:t>
            </a:r>
            <a:br>
              <a:rPr lang="en-GB" dirty="0"/>
            </a:br>
            <a:r>
              <a:rPr lang="en-GB" dirty="0"/>
              <a:t> </a:t>
            </a:r>
            <a:r>
              <a:rPr lang="en-GB" dirty="0" err="1"/>
              <a:t>Toujours</a:t>
            </a:r>
            <a:r>
              <a:rPr lang="en-GB" dirty="0"/>
              <a:t> </a:t>
            </a:r>
            <a:r>
              <a:rPr lang="en-GB" dirty="0" err="1"/>
              <a:t>verser</a:t>
            </a:r>
            <a:r>
              <a:rPr lang="en-GB" dirty="0"/>
              <a:t> des </a:t>
            </a:r>
            <a:r>
              <a:rPr lang="en-GB" dirty="0" err="1"/>
              <a:t>pleurs</a:t>
            </a:r>
            <a:r>
              <a:rPr lang="en-GB" dirty="0"/>
              <a:t> </a:t>
            </a:r>
            <a:r>
              <a:rPr lang="en-GB" dirty="0" err="1"/>
              <a:t>qu’il</a:t>
            </a:r>
            <a:r>
              <a:rPr lang="en-GB" dirty="0"/>
              <a:t> faut que je </a:t>
            </a:r>
            <a:r>
              <a:rPr lang="en-GB" dirty="0" err="1"/>
              <a:t>dévore</a:t>
            </a:r>
            <a:r>
              <a:rPr lang="en-GB" dirty="0"/>
              <a:t> ?</a:t>
            </a:r>
            <a:br>
              <a:rPr lang="en-GB" dirty="0"/>
            </a:br>
            <a:r>
              <a:rPr lang="en-GB" dirty="0"/>
              <a:t> Quoi ? </a:t>
            </a:r>
            <a:r>
              <a:rPr lang="en-GB" dirty="0" err="1"/>
              <a:t>même</a:t>
            </a:r>
            <a:r>
              <a:rPr lang="en-GB" dirty="0"/>
              <a:t> </a:t>
            </a:r>
            <a:r>
              <a:rPr lang="en-GB" dirty="0" err="1"/>
              <a:t>en</a:t>
            </a:r>
            <a:r>
              <a:rPr lang="en-GB" dirty="0"/>
              <a:t> la </a:t>
            </a:r>
            <a:r>
              <a:rPr lang="en-GB" dirty="0" err="1"/>
              <a:t>perdant</a:t>
            </a:r>
            <a:r>
              <a:rPr lang="en-GB" dirty="0"/>
              <a:t> </a:t>
            </a:r>
            <a:r>
              <a:rPr lang="en-GB" dirty="0" err="1"/>
              <a:t>redouter</a:t>
            </a:r>
            <a:r>
              <a:rPr lang="en-GB" dirty="0"/>
              <a:t> son </a:t>
            </a:r>
            <a:r>
              <a:rPr lang="en-GB" dirty="0" err="1"/>
              <a:t>courroux</a:t>
            </a:r>
            <a:r>
              <a:rPr lang="en-GB" dirty="0"/>
              <a:t> ?</a:t>
            </a:r>
            <a:br>
              <a:rPr lang="en-GB" dirty="0"/>
            </a:br>
            <a:r>
              <a:rPr lang="en-GB" dirty="0"/>
              <a:t> Belle </a:t>
            </a:r>
            <a:r>
              <a:rPr lang="en-GB" dirty="0" err="1"/>
              <a:t>reine</a:t>
            </a:r>
            <a:r>
              <a:rPr lang="en-GB" dirty="0"/>
              <a:t>, et </a:t>
            </a:r>
            <a:r>
              <a:rPr lang="en-GB" dirty="0" err="1"/>
              <a:t>pourquoi</a:t>
            </a:r>
            <a:r>
              <a:rPr lang="en-GB" dirty="0"/>
              <a:t> </a:t>
            </a:r>
            <a:r>
              <a:rPr lang="en-GB" dirty="0" err="1"/>
              <a:t>vous</a:t>
            </a:r>
            <a:r>
              <a:rPr lang="en-GB" dirty="0"/>
              <a:t> </a:t>
            </a:r>
            <a:r>
              <a:rPr lang="en-GB" dirty="0" err="1"/>
              <a:t>offenseriez-vous</a:t>
            </a:r>
            <a:r>
              <a:rPr lang="en-GB" dirty="0"/>
              <a:t> ?</a:t>
            </a:r>
            <a:br>
              <a:rPr lang="en-GB" dirty="0"/>
            </a:br>
            <a:r>
              <a:rPr lang="en-GB" dirty="0"/>
              <a:t> </a:t>
            </a:r>
            <a:r>
              <a:rPr lang="en-GB" dirty="0" err="1"/>
              <a:t>Viens</a:t>
            </a:r>
            <a:r>
              <a:rPr lang="en-GB" dirty="0"/>
              <a:t>-je </a:t>
            </a:r>
            <a:r>
              <a:rPr lang="en-GB" dirty="0" err="1"/>
              <a:t>vous</a:t>
            </a:r>
            <a:r>
              <a:rPr lang="en-GB" dirty="0"/>
              <a:t> demander que </a:t>
            </a:r>
            <a:r>
              <a:rPr lang="en-GB" dirty="0" err="1"/>
              <a:t>vous</a:t>
            </a:r>
            <a:r>
              <a:rPr lang="en-GB" dirty="0"/>
              <a:t> </a:t>
            </a:r>
            <a:r>
              <a:rPr lang="en-GB" dirty="0" err="1"/>
              <a:t>quittiez</a:t>
            </a:r>
            <a:r>
              <a:rPr lang="en-GB" dirty="0"/>
              <a:t> </a:t>
            </a:r>
            <a:r>
              <a:rPr lang="en-GB" dirty="0" err="1"/>
              <a:t>l’empire</a:t>
            </a:r>
            <a:r>
              <a:rPr lang="en-GB" dirty="0"/>
              <a:t> ?</a:t>
            </a:r>
            <a:br>
              <a:rPr lang="en-GB" dirty="0"/>
            </a:br>
            <a:r>
              <a:rPr lang="en-GB" dirty="0"/>
              <a:t> Que </a:t>
            </a:r>
            <a:r>
              <a:rPr lang="en-GB" dirty="0" err="1"/>
              <a:t>vous</a:t>
            </a:r>
            <a:r>
              <a:rPr lang="en-GB" dirty="0"/>
              <a:t> </a:t>
            </a:r>
            <a:r>
              <a:rPr lang="en-GB" dirty="0" err="1"/>
              <a:t>m’aimiez</a:t>
            </a:r>
            <a:r>
              <a:rPr lang="en-GB" dirty="0"/>
              <a:t> ?           </a:t>
            </a:r>
          </a:p>
        </p:txBody>
      </p:sp>
      <p:sp>
        <p:nvSpPr>
          <p:cNvPr id="3" name="Text Placeholder 2">
            <a:extLst>
              <a:ext uri="{FF2B5EF4-FFF2-40B4-BE49-F238E27FC236}">
                <a16:creationId xmlns:a16="http://schemas.microsoft.com/office/drawing/2014/main" id="{4F8CBDEE-3A90-6B46-9847-8260578377B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A53E73C-0F62-6349-8006-94726E896936}"/>
              </a:ext>
            </a:extLst>
          </p:cNvPr>
          <p:cNvSpPr/>
          <p:nvPr/>
        </p:nvSpPr>
        <p:spPr>
          <a:xfrm>
            <a:off x="0" y="0"/>
            <a:ext cx="54864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then? Suffer for ever a pain she does not see?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Forever weep but have to hide my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Fear her anger even at the moment of losing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Beautiful queen, why should you be angry?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Am I here to ask you to renounce the empire?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ask you to love me? </a:t>
            </a:r>
          </a:p>
        </p:txBody>
      </p:sp>
      <p:pic>
        <p:nvPicPr>
          <p:cNvPr id="5" name="Picture 4" descr="A person with long hair and a mustache&#10;&#10;Description automatically generated">
            <a:extLst>
              <a:ext uri="{FF2B5EF4-FFF2-40B4-BE49-F238E27FC236}">
                <a16:creationId xmlns:a16="http://schemas.microsoft.com/office/drawing/2014/main" id="{0D05FFD2-AF97-C8B9-357D-CAEB1E89372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9EC13-D53B-C046-B2E9-24F778B718DB}"/>
              </a:ext>
            </a:extLst>
          </p:cNvPr>
          <p:cNvSpPr txBox="1">
            <a:spLocks noGrp="1"/>
          </p:cNvSpPr>
          <p:nvPr>
            <p:ph type="title"/>
          </p:nvPr>
        </p:nvSpPr>
        <p:spPr/>
        <p:txBody>
          <a:bodyPr/>
          <a:lstStyle/>
          <a:p>
            <a:pPr lvl="0"/>
            <a:br>
              <a:rPr lang="en-GB" dirty="0"/>
            </a:br>
            <a:r>
              <a:rPr lang="en-GB" dirty="0"/>
              <a:t> Je ne </a:t>
            </a:r>
            <a:r>
              <a:rPr lang="en-GB" dirty="0" err="1"/>
              <a:t>vous</a:t>
            </a:r>
            <a:r>
              <a:rPr lang="en-GB" dirty="0"/>
              <a:t> parle plus de me </a:t>
            </a:r>
            <a:r>
              <a:rPr lang="en-GB" dirty="0" err="1"/>
              <a:t>laisser</a:t>
            </a:r>
            <a:r>
              <a:rPr lang="en-GB" dirty="0"/>
              <a:t> </a:t>
            </a:r>
            <a:r>
              <a:rPr lang="en-GB" dirty="0" err="1"/>
              <a:t>ici</a:t>
            </a:r>
            <a:r>
              <a:rPr lang="en-GB" dirty="0"/>
              <a:t>.</a:t>
            </a:r>
            <a:br>
              <a:rPr lang="en-GB" dirty="0"/>
            </a:br>
            <a:r>
              <a:rPr lang="en-GB" dirty="0"/>
              <a:t> Qui ? </a:t>
            </a:r>
            <a:r>
              <a:rPr lang="en-GB" dirty="0" err="1"/>
              <a:t>moi</a:t>
            </a:r>
            <a:r>
              <a:rPr lang="en-GB" dirty="0"/>
              <a:t>, </a:t>
            </a:r>
            <a:r>
              <a:rPr lang="en-GB" dirty="0" err="1"/>
              <a:t>j’aurais</a:t>
            </a:r>
            <a:r>
              <a:rPr lang="en-GB" dirty="0"/>
              <a:t> voulu, </a:t>
            </a:r>
            <a:r>
              <a:rPr lang="en-GB" dirty="0" err="1"/>
              <a:t>honteuse</a:t>
            </a:r>
            <a:r>
              <a:rPr lang="en-GB" dirty="0"/>
              <a:t> et </a:t>
            </a:r>
            <a:r>
              <a:rPr lang="en-GB" dirty="0" err="1"/>
              <a:t>méprisée</a:t>
            </a:r>
            <a:br>
              <a:rPr lang="en-GB" dirty="0"/>
            </a:br>
            <a:r>
              <a:rPr lang="en-GB" dirty="0"/>
              <a:t> D’un </a:t>
            </a:r>
            <a:r>
              <a:rPr lang="en-GB" dirty="0" err="1"/>
              <a:t>peuple</a:t>
            </a:r>
            <a:r>
              <a:rPr lang="en-GB" dirty="0"/>
              <a:t> qui me </a:t>
            </a:r>
            <a:r>
              <a:rPr lang="en-GB" dirty="0" err="1"/>
              <a:t>hait</a:t>
            </a:r>
            <a:r>
              <a:rPr lang="en-GB" dirty="0"/>
              <a:t> </a:t>
            </a:r>
            <a:r>
              <a:rPr lang="en-GB" dirty="0" err="1"/>
              <a:t>soutenir</a:t>
            </a:r>
            <a:r>
              <a:rPr lang="en-GB" dirty="0"/>
              <a:t> la </a:t>
            </a:r>
            <a:r>
              <a:rPr lang="en-GB" dirty="0" err="1"/>
              <a:t>risée</a:t>
            </a:r>
            <a:r>
              <a:rPr lang="en-GB" dirty="0"/>
              <a:t> ?      </a:t>
            </a:r>
          </a:p>
        </p:txBody>
      </p:sp>
      <p:sp>
        <p:nvSpPr>
          <p:cNvPr id="3" name="Text Placeholder 2">
            <a:extLst>
              <a:ext uri="{FF2B5EF4-FFF2-40B4-BE49-F238E27FC236}">
                <a16:creationId xmlns:a16="http://schemas.microsoft.com/office/drawing/2014/main" id="{90EEE339-DC98-CB45-92C3-8C519F6E573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E1E3EF1-45C7-0C40-95E2-916148B20FD2}"/>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I am no longer asking you to let me stay.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you think I’d have wanted, shamed</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scorned,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be the laughing stock of a people who</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loathed me? </a:t>
            </a:r>
          </a:p>
        </p:txBody>
      </p:sp>
      <p:pic>
        <p:nvPicPr>
          <p:cNvPr id="5" name="Picture 4" descr="A painting of a person in a blue dress&#10;&#10;Description automatically generated">
            <a:extLst>
              <a:ext uri="{FF2B5EF4-FFF2-40B4-BE49-F238E27FC236}">
                <a16:creationId xmlns:a16="http://schemas.microsoft.com/office/drawing/2014/main" id="{6DB4D0C7-900E-37A2-0B4D-06314989A4D2}"/>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extLst>
      <p:ext uri="{BB962C8B-B14F-4D97-AF65-F5344CB8AC3E}">
        <p14:creationId xmlns:p14="http://schemas.microsoft.com/office/powerpoint/2010/main" val="3093152692"/>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name="Slide19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FF549-2934-F84E-9545-010FC8E3C65D}"/>
              </a:ext>
            </a:extLst>
          </p:cNvPr>
          <p:cNvSpPr txBox="1">
            <a:spLocks noGrp="1"/>
          </p:cNvSpPr>
          <p:nvPr>
            <p:ph type="title"/>
          </p:nvPr>
        </p:nvSpPr>
        <p:spPr/>
        <p:txBody>
          <a:bodyPr/>
          <a:lstStyle/>
          <a:p>
            <a:pPr lvl="0"/>
            <a:r>
              <a:rPr lang="en-GB" dirty="0"/>
              <a:t> </a:t>
            </a:r>
            <a:r>
              <a:rPr lang="en-GB" dirty="0" err="1"/>
              <a:t>J’ai</a:t>
            </a:r>
            <a:r>
              <a:rPr lang="en-GB" dirty="0"/>
              <a:t> </a:t>
            </a:r>
            <a:r>
              <a:rPr lang="en-GB" dirty="0" err="1"/>
              <a:t>voulu</a:t>
            </a:r>
            <a:r>
              <a:rPr lang="en-GB" dirty="0"/>
              <a:t> </a:t>
            </a:r>
            <a:r>
              <a:rPr lang="en-GB" dirty="0" err="1"/>
              <a:t>vous</a:t>
            </a:r>
            <a:r>
              <a:rPr lang="en-GB" dirty="0"/>
              <a:t> </a:t>
            </a:r>
            <a:r>
              <a:rPr lang="en-GB" dirty="0" err="1"/>
              <a:t>pousser</a:t>
            </a:r>
            <a:r>
              <a:rPr lang="en-GB" dirty="0"/>
              <a:t> </a:t>
            </a:r>
            <a:r>
              <a:rPr lang="en-GB" dirty="0" err="1"/>
              <a:t>jusques</a:t>
            </a:r>
            <a:r>
              <a:rPr lang="en-GB" dirty="0"/>
              <a:t> </a:t>
            </a:r>
            <a:r>
              <a:rPr lang="en-GB" dirty="0" err="1"/>
              <a:t>à</a:t>
            </a:r>
            <a:r>
              <a:rPr lang="en-GB" dirty="0"/>
              <a:t> </a:t>
            </a:r>
            <a:r>
              <a:rPr lang="en-GB" dirty="0" err="1"/>
              <a:t>ce</a:t>
            </a:r>
            <a:r>
              <a:rPr lang="en-GB" dirty="0"/>
              <a:t> </a:t>
            </a:r>
            <a:r>
              <a:rPr lang="en-GB" dirty="0" err="1"/>
              <a:t>refus</a:t>
            </a:r>
            <a:r>
              <a:rPr lang="en-GB" dirty="0"/>
              <a:t>.</a:t>
            </a:r>
            <a:br>
              <a:rPr lang="en-GB" dirty="0"/>
            </a:br>
            <a:r>
              <a:rPr lang="en-GB" dirty="0"/>
              <a:t> </a:t>
            </a:r>
            <a:r>
              <a:rPr lang="en-GB" dirty="0" err="1"/>
              <a:t>C’en</a:t>
            </a:r>
            <a:r>
              <a:rPr lang="en-GB" dirty="0"/>
              <a:t> </a:t>
            </a:r>
            <a:r>
              <a:rPr lang="en-GB" dirty="0" err="1"/>
              <a:t>est</a:t>
            </a:r>
            <a:r>
              <a:rPr lang="en-GB" dirty="0"/>
              <a:t> fait, et </a:t>
            </a:r>
            <a:r>
              <a:rPr lang="en-GB" dirty="0" err="1"/>
              <a:t>bientôt</a:t>
            </a:r>
            <a:r>
              <a:rPr lang="en-GB" dirty="0"/>
              <a:t> </a:t>
            </a:r>
            <a:r>
              <a:rPr lang="en-GB" dirty="0" err="1"/>
              <a:t>vous</a:t>
            </a:r>
            <a:r>
              <a:rPr lang="en-GB" dirty="0"/>
              <a:t> ne me </a:t>
            </a:r>
            <a:r>
              <a:rPr lang="en-GB" dirty="0" err="1"/>
              <a:t>craindrez</a:t>
            </a:r>
            <a:r>
              <a:rPr lang="en-GB" dirty="0"/>
              <a:t> plus.</a:t>
            </a:r>
            <a:br>
              <a:rPr lang="en-GB" dirty="0"/>
            </a:br>
            <a:r>
              <a:rPr lang="en-GB" dirty="0"/>
              <a:t> </a:t>
            </a:r>
            <a:r>
              <a:rPr lang="en-GB" dirty="0" err="1"/>
              <a:t>N’attendez</a:t>
            </a:r>
            <a:r>
              <a:rPr lang="en-GB" dirty="0"/>
              <a:t> pas </a:t>
            </a:r>
            <a:r>
              <a:rPr lang="en-GB" dirty="0" err="1"/>
              <a:t>ici</a:t>
            </a:r>
            <a:r>
              <a:rPr lang="en-GB" dirty="0"/>
              <a:t> que </a:t>
            </a:r>
            <a:r>
              <a:rPr lang="en-GB" dirty="0" err="1"/>
              <a:t>j’éclate</a:t>
            </a:r>
            <a:r>
              <a:rPr lang="en-GB" dirty="0"/>
              <a:t> en injures,</a:t>
            </a:r>
            <a:br>
              <a:rPr lang="en-GB" dirty="0"/>
            </a:br>
            <a:r>
              <a:rPr lang="en-GB" dirty="0"/>
              <a:t> Que </a:t>
            </a:r>
            <a:r>
              <a:rPr lang="en-GB" dirty="0" err="1"/>
              <a:t>j’atteste</a:t>
            </a:r>
            <a:r>
              <a:rPr lang="en-GB" dirty="0"/>
              <a:t> le </a:t>
            </a:r>
            <a:r>
              <a:rPr lang="en-GB" dirty="0" err="1"/>
              <a:t>ciel</a:t>
            </a:r>
            <a:r>
              <a:rPr lang="en-GB" dirty="0"/>
              <a:t>, </a:t>
            </a:r>
            <a:r>
              <a:rPr lang="en-GB" dirty="0" err="1"/>
              <a:t>ennemi</a:t>
            </a:r>
            <a:r>
              <a:rPr lang="en-GB" dirty="0"/>
              <a:t> des </a:t>
            </a:r>
            <a:r>
              <a:rPr lang="en-GB" dirty="0" err="1"/>
              <a:t>parjures</a:t>
            </a:r>
            <a:r>
              <a:rPr lang="en-GB" dirty="0"/>
              <a:t> ;</a:t>
            </a:r>
            <a:br>
              <a:rPr lang="en-GB" dirty="0"/>
            </a:br>
            <a:r>
              <a:rPr lang="en-GB" dirty="0"/>
              <a:t> Non ; </a:t>
            </a:r>
            <a:r>
              <a:rPr lang="en-GB" dirty="0" err="1"/>
              <a:t>si</a:t>
            </a:r>
            <a:r>
              <a:rPr lang="en-GB" dirty="0"/>
              <a:t> le </a:t>
            </a:r>
            <a:r>
              <a:rPr lang="en-GB" dirty="0" err="1"/>
              <a:t>ciel</a:t>
            </a:r>
            <a:r>
              <a:rPr lang="en-GB" dirty="0"/>
              <a:t> encore </a:t>
            </a:r>
            <a:r>
              <a:rPr lang="en-GB" dirty="0" err="1"/>
              <a:t>est</a:t>
            </a:r>
            <a:r>
              <a:rPr lang="en-GB" dirty="0"/>
              <a:t> touché de </a:t>
            </a:r>
            <a:r>
              <a:rPr lang="en-GB" dirty="0" err="1"/>
              <a:t>mes</a:t>
            </a:r>
            <a:r>
              <a:rPr lang="en-GB" dirty="0"/>
              <a:t> </a:t>
            </a:r>
            <a:r>
              <a:rPr lang="en-GB" dirty="0" err="1"/>
              <a:t>pleurs</a:t>
            </a:r>
            <a:r>
              <a:rPr lang="en-GB" dirty="0"/>
              <a:t>,</a:t>
            </a:r>
            <a:br>
              <a:rPr lang="en-GB" dirty="0"/>
            </a:br>
            <a:r>
              <a:rPr lang="en-GB" dirty="0"/>
              <a:t> Je le </a:t>
            </a:r>
            <a:r>
              <a:rPr lang="en-GB" dirty="0" err="1"/>
              <a:t>prie</a:t>
            </a:r>
            <a:r>
              <a:rPr lang="en-GB" dirty="0"/>
              <a:t> en </a:t>
            </a:r>
            <a:r>
              <a:rPr lang="en-GB" dirty="0" err="1"/>
              <a:t>mourant</a:t>
            </a:r>
            <a:r>
              <a:rPr lang="en-GB" dirty="0"/>
              <a:t> </a:t>
            </a:r>
            <a:r>
              <a:rPr lang="en-GB" dirty="0" err="1"/>
              <a:t>d’oublier</a:t>
            </a:r>
            <a:r>
              <a:rPr lang="en-GB" dirty="0"/>
              <a:t> </a:t>
            </a:r>
            <a:r>
              <a:rPr lang="en-GB" dirty="0" err="1"/>
              <a:t>mes</a:t>
            </a:r>
            <a:r>
              <a:rPr lang="en-GB" dirty="0"/>
              <a:t> </a:t>
            </a:r>
            <a:r>
              <a:rPr lang="en-GB" dirty="0" err="1"/>
              <a:t>douleurs</a:t>
            </a:r>
            <a:r>
              <a:rPr lang="en-GB" dirty="0"/>
              <a:t>.    </a:t>
            </a:r>
          </a:p>
        </p:txBody>
      </p:sp>
      <p:sp>
        <p:nvSpPr>
          <p:cNvPr id="3" name="Text Placeholder 2">
            <a:extLst>
              <a:ext uri="{FF2B5EF4-FFF2-40B4-BE49-F238E27FC236}">
                <a16:creationId xmlns:a16="http://schemas.microsoft.com/office/drawing/2014/main" id="{E99EF721-5A27-FC40-B813-B729F41C67F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D186FC0-BA39-2341-900B-55A9DC39DB05}"/>
              </a:ext>
            </a:extLst>
          </p:cNvPr>
          <p:cNvSpPr/>
          <p:nvPr/>
        </p:nvSpPr>
        <p:spPr>
          <a:xfrm>
            <a:off x="0" y="0"/>
            <a:ext cx="4572000" cy="234064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wanted to force you to utter this refusal.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You’ve done it, and soon need fear me no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more.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Don’t expect me to burst out with abuse,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or invoke heaven who hates men who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break their word.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if heaven is still troubled by my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pray that when I die it will forget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pain. </a:t>
            </a:r>
          </a:p>
        </p:txBody>
      </p:sp>
      <p:pic>
        <p:nvPicPr>
          <p:cNvPr id="5" name="Picture 4" descr="A painting of a person in a blue dress&#10;&#10;Description automatically generated">
            <a:extLst>
              <a:ext uri="{FF2B5EF4-FFF2-40B4-BE49-F238E27FC236}">
                <a16:creationId xmlns:a16="http://schemas.microsoft.com/office/drawing/2014/main" id="{DA527676-4B2A-667F-E95F-A945ACAF0122}"/>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name="Slide20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1E21B-9E29-C541-B518-FC4D185E6AE0}"/>
              </a:ext>
            </a:extLst>
          </p:cNvPr>
          <p:cNvSpPr txBox="1">
            <a:spLocks noGrp="1"/>
          </p:cNvSpPr>
          <p:nvPr>
            <p:ph type="title"/>
          </p:nvPr>
        </p:nvSpPr>
        <p:spPr/>
        <p:txBody>
          <a:bodyPr/>
          <a:lstStyle/>
          <a:p>
            <a:pPr lvl="0"/>
            <a:r>
              <a:rPr lang="en-GB" dirty="0"/>
              <a:t> Si je </a:t>
            </a:r>
            <a:r>
              <a:rPr lang="en-GB" dirty="0" err="1"/>
              <a:t>forme</a:t>
            </a:r>
            <a:r>
              <a:rPr lang="en-GB" dirty="0"/>
              <a:t> des </a:t>
            </a:r>
            <a:r>
              <a:rPr lang="en-GB" dirty="0" err="1"/>
              <a:t>vœux</a:t>
            </a:r>
            <a:r>
              <a:rPr lang="en-GB" dirty="0"/>
              <a:t> </a:t>
            </a:r>
            <a:r>
              <a:rPr lang="en-GB" dirty="0" err="1"/>
              <a:t>contre</a:t>
            </a:r>
            <a:r>
              <a:rPr lang="en-GB" dirty="0"/>
              <a:t> </a:t>
            </a:r>
            <a:r>
              <a:rPr lang="en-GB" dirty="0" err="1"/>
              <a:t>votre</a:t>
            </a:r>
            <a:r>
              <a:rPr lang="en-GB" dirty="0"/>
              <a:t> injustice,</a:t>
            </a:r>
            <a:br>
              <a:rPr lang="en-GB" dirty="0"/>
            </a:br>
            <a:r>
              <a:rPr lang="en-GB" dirty="0"/>
              <a:t> Si </a:t>
            </a:r>
            <a:r>
              <a:rPr lang="en-GB" dirty="0" err="1"/>
              <a:t>devant</a:t>
            </a:r>
            <a:r>
              <a:rPr lang="en-GB" dirty="0"/>
              <a:t> que </a:t>
            </a:r>
            <a:r>
              <a:rPr lang="en-GB" dirty="0" err="1"/>
              <a:t>mourir</a:t>
            </a:r>
            <a:r>
              <a:rPr lang="en-GB" dirty="0"/>
              <a:t> la triste </a:t>
            </a:r>
            <a:r>
              <a:rPr lang="en-GB" dirty="0" err="1"/>
              <a:t>Bérénice</a:t>
            </a:r>
            <a:br>
              <a:rPr lang="en-GB" dirty="0"/>
            </a:br>
            <a:r>
              <a:rPr lang="en-GB" dirty="0"/>
              <a:t> </a:t>
            </a:r>
            <a:r>
              <a:rPr lang="en-GB" dirty="0" err="1"/>
              <a:t>Vous</a:t>
            </a:r>
            <a:r>
              <a:rPr lang="en-GB" dirty="0"/>
              <a:t> </a:t>
            </a:r>
            <a:r>
              <a:rPr lang="en-GB" dirty="0" err="1"/>
              <a:t>veut</a:t>
            </a:r>
            <a:r>
              <a:rPr lang="en-GB" dirty="0"/>
              <a:t> de son </a:t>
            </a:r>
            <a:r>
              <a:rPr lang="en-GB" dirty="0" err="1"/>
              <a:t>trépas</a:t>
            </a:r>
            <a:r>
              <a:rPr lang="en-GB" dirty="0"/>
              <a:t> </a:t>
            </a:r>
            <a:r>
              <a:rPr lang="en-GB" dirty="0" err="1"/>
              <a:t>laisser</a:t>
            </a:r>
            <a:r>
              <a:rPr lang="en-GB" dirty="0"/>
              <a:t> </a:t>
            </a:r>
            <a:r>
              <a:rPr lang="en-GB" dirty="0" err="1"/>
              <a:t>quelque</a:t>
            </a:r>
            <a:r>
              <a:rPr lang="en-GB" dirty="0"/>
              <a:t> </a:t>
            </a:r>
            <a:r>
              <a:rPr lang="en-GB" dirty="0" err="1"/>
              <a:t>vengeur</a:t>
            </a:r>
            <a:r>
              <a:rPr lang="en-GB" dirty="0"/>
              <a:t>,</a:t>
            </a:r>
            <a:br>
              <a:rPr lang="en-GB" dirty="0"/>
            </a:br>
            <a:r>
              <a:rPr lang="en-GB" dirty="0"/>
              <a:t> Je ne le </a:t>
            </a:r>
            <a:r>
              <a:rPr lang="en-GB" dirty="0" err="1"/>
              <a:t>cherche</a:t>
            </a:r>
            <a:r>
              <a:rPr lang="en-GB" dirty="0"/>
              <a:t>, </a:t>
            </a:r>
            <a:r>
              <a:rPr lang="en-GB" dirty="0" err="1"/>
              <a:t>ingrat</a:t>
            </a:r>
            <a:r>
              <a:rPr lang="en-GB" dirty="0"/>
              <a:t>, </a:t>
            </a:r>
            <a:r>
              <a:rPr lang="en-GB" dirty="0" err="1"/>
              <a:t>qu’au</a:t>
            </a:r>
            <a:r>
              <a:rPr lang="en-GB" dirty="0"/>
              <a:t> fond de </a:t>
            </a:r>
            <a:r>
              <a:rPr lang="en-GB" dirty="0" err="1"/>
              <a:t>votre</a:t>
            </a:r>
            <a:r>
              <a:rPr lang="en-GB" dirty="0"/>
              <a:t> </a:t>
            </a:r>
            <a:r>
              <a:rPr lang="en-GB" dirty="0" err="1"/>
              <a:t>cœur</a:t>
            </a:r>
            <a:r>
              <a:rPr lang="en-GB" dirty="0"/>
              <a:t>.     </a:t>
            </a:r>
          </a:p>
        </p:txBody>
      </p:sp>
      <p:sp>
        <p:nvSpPr>
          <p:cNvPr id="3" name="Text Placeholder 2">
            <a:extLst>
              <a:ext uri="{FF2B5EF4-FFF2-40B4-BE49-F238E27FC236}">
                <a16:creationId xmlns:a16="http://schemas.microsoft.com/office/drawing/2014/main" id="{83885321-FFC4-7A47-855F-E6AD01047AF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8F87E13-E14C-124A-95E2-728AF2574F32}"/>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If I utter any prayer against the wrong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do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before dying, unhappy 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wants to leave someone to avenge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look for him, only in your heart. </a:t>
            </a:r>
          </a:p>
        </p:txBody>
      </p:sp>
      <p:pic>
        <p:nvPicPr>
          <p:cNvPr id="5" name="Picture 4" descr="A painting of a person in a blue dress&#10;&#10;Description automatically generated">
            <a:extLst>
              <a:ext uri="{FF2B5EF4-FFF2-40B4-BE49-F238E27FC236}">
                <a16:creationId xmlns:a16="http://schemas.microsoft.com/office/drawing/2014/main" id="{24D88C81-9015-5DA1-D8FB-5C4BDCCC30CC}"/>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name="Slide2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EE38B-E373-5C4C-964F-67EE9172EB5F}"/>
              </a:ext>
            </a:extLst>
          </p:cNvPr>
          <p:cNvSpPr txBox="1">
            <a:spLocks noGrp="1"/>
          </p:cNvSpPr>
          <p:nvPr>
            <p:ph type="title"/>
          </p:nvPr>
        </p:nvSpPr>
        <p:spPr/>
        <p:txBody>
          <a:bodyPr/>
          <a:lstStyle/>
          <a:p>
            <a:pPr lvl="0"/>
            <a:r>
              <a:rPr lang="en-GB" dirty="0"/>
              <a:t> Je sais que </a:t>
            </a:r>
            <a:r>
              <a:rPr lang="en-GB" dirty="0" err="1"/>
              <a:t>tant</a:t>
            </a:r>
            <a:r>
              <a:rPr lang="en-GB" dirty="0"/>
              <a:t> d’amour </a:t>
            </a:r>
            <a:r>
              <a:rPr lang="en-GB" dirty="0" err="1"/>
              <a:t>n’en</a:t>
            </a:r>
            <a:r>
              <a:rPr lang="en-GB" dirty="0"/>
              <a:t> </a:t>
            </a:r>
            <a:r>
              <a:rPr lang="en-GB" dirty="0" err="1"/>
              <a:t>peut</a:t>
            </a:r>
            <a:r>
              <a:rPr lang="en-GB" dirty="0"/>
              <a:t> </a:t>
            </a:r>
            <a:r>
              <a:rPr lang="en-GB" dirty="0" err="1"/>
              <a:t>être</a:t>
            </a:r>
            <a:r>
              <a:rPr lang="en-GB" dirty="0"/>
              <a:t> </a:t>
            </a:r>
            <a:r>
              <a:rPr lang="en-GB" dirty="0" err="1"/>
              <a:t>effacée</a:t>
            </a:r>
            <a:r>
              <a:rPr lang="en-GB" dirty="0"/>
              <a:t>,</a:t>
            </a:r>
            <a:br>
              <a:rPr lang="en-GB" dirty="0"/>
            </a:br>
            <a:r>
              <a:rPr lang="en-GB" dirty="0"/>
              <a:t> Que ma </a:t>
            </a:r>
            <a:r>
              <a:rPr lang="en-GB" dirty="0" err="1"/>
              <a:t>douleur</a:t>
            </a:r>
            <a:r>
              <a:rPr lang="en-GB" dirty="0"/>
              <a:t> </a:t>
            </a:r>
            <a:r>
              <a:rPr lang="en-GB" dirty="0" err="1"/>
              <a:t>présente</a:t>
            </a:r>
            <a:r>
              <a:rPr lang="en-GB" dirty="0"/>
              <a:t>, et ma </a:t>
            </a:r>
            <a:r>
              <a:rPr lang="en-GB" dirty="0" err="1"/>
              <a:t>bonté</a:t>
            </a:r>
            <a:r>
              <a:rPr lang="en-GB" dirty="0"/>
              <a:t> </a:t>
            </a:r>
            <a:r>
              <a:rPr lang="en-GB" dirty="0" err="1"/>
              <a:t>passée</a:t>
            </a:r>
            <a:r>
              <a:rPr lang="en-GB" dirty="0"/>
              <a:t>,</a:t>
            </a:r>
            <a:br>
              <a:rPr lang="en-GB" dirty="0"/>
            </a:br>
            <a:r>
              <a:rPr lang="en-GB" dirty="0"/>
              <a:t> Mon sang, </a:t>
            </a:r>
            <a:r>
              <a:rPr lang="en-GB" dirty="0" err="1"/>
              <a:t>qu’en</a:t>
            </a:r>
            <a:r>
              <a:rPr lang="en-GB" dirty="0"/>
              <a:t> </a:t>
            </a:r>
            <a:r>
              <a:rPr lang="en-GB" dirty="0" err="1"/>
              <a:t>ce</a:t>
            </a:r>
            <a:r>
              <a:rPr lang="en-GB" dirty="0"/>
              <a:t> </a:t>
            </a:r>
            <a:r>
              <a:rPr lang="en-GB" dirty="0" err="1"/>
              <a:t>palais</a:t>
            </a:r>
            <a:r>
              <a:rPr lang="en-GB" dirty="0"/>
              <a:t> je </a:t>
            </a:r>
            <a:r>
              <a:rPr lang="en-GB" dirty="0" err="1"/>
              <a:t>veux</a:t>
            </a:r>
            <a:r>
              <a:rPr lang="en-GB" dirty="0"/>
              <a:t> </a:t>
            </a:r>
            <a:r>
              <a:rPr lang="en-GB" dirty="0" err="1"/>
              <a:t>même</a:t>
            </a:r>
            <a:r>
              <a:rPr lang="en-GB" dirty="0"/>
              <a:t> </a:t>
            </a:r>
            <a:r>
              <a:rPr lang="en-GB" dirty="0" err="1"/>
              <a:t>verser</a:t>
            </a:r>
            <a:r>
              <a:rPr lang="en-GB" dirty="0"/>
              <a:t>,</a:t>
            </a:r>
            <a:br>
              <a:rPr lang="en-GB" dirty="0"/>
            </a:br>
            <a:r>
              <a:rPr lang="en-GB" dirty="0"/>
              <a:t> </a:t>
            </a:r>
            <a:r>
              <a:rPr lang="en-GB" dirty="0" err="1"/>
              <a:t>Sont</a:t>
            </a:r>
            <a:r>
              <a:rPr lang="en-GB" dirty="0"/>
              <a:t> </a:t>
            </a:r>
            <a:r>
              <a:rPr lang="en-GB" dirty="0" err="1"/>
              <a:t>autant</a:t>
            </a:r>
            <a:r>
              <a:rPr lang="en-GB" dirty="0"/>
              <a:t> </a:t>
            </a:r>
            <a:r>
              <a:rPr lang="en-GB" dirty="0" err="1"/>
              <a:t>d’ennemis</a:t>
            </a:r>
            <a:r>
              <a:rPr lang="en-GB" dirty="0"/>
              <a:t> que je </a:t>
            </a:r>
            <a:r>
              <a:rPr lang="en-GB" dirty="0" err="1"/>
              <a:t>vais</a:t>
            </a:r>
            <a:r>
              <a:rPr lang="en-GB" dirty="0"/>
              <a:t> </a:t>
            </a:r>
            <a:r>
              <a:rPr lang="en-GB" dirty="0" err="1"/>
              <a:t>vous</a:t>
            </a:r>
            <a:r>
              <a:rPr lang="en-GB" dirty="0"/>
              <a:t> </a:t>
            </a:r>
            <a:r>
              <a:rPr lang="en-GB" dirty="0" err="1"/>
              <a:t>laisser</a:t>
            </a:r>
            <a:r>
              <a:rPr lang="en-GB" dirty="0"/>
              <a:t> ;</a:t>
            </a:r>
            <a:br>
              <a:rPr lang="en-GB" dirty="0"/>
            </a:br>
            <a:r>
              <a:rPr lang="en-GB" dirty="0"/>
              <a:t> Et, sans me </a:t>
            </a:r>
            <a:r>
              <a:rPr lang="en-GB" dirty="0" err="1"/>
              <a:t>repentir</a:t>
            </a:r>
            <a:r>
              <a:rPr lang="en-GB" dirty="0"/>
              <a:t> de ma </a:t>
            </a:r>
            <a:r>
              <a:rPr lang="en-GB" dirty="0" err="1"/>
              <a:t>persévérance</a:t>
            </a:r>
            <a:r>
              <a:rPr lang="en-GB" dirty="0"/>
              <a:t>,</a:t>
            </a:r>
            <a:br>
              <a:rPr lang="en-GB" dirty="0"/>
            </a:br>
            <a:r>
              <a:rPr lang="en-GB" dirty="0"/>
              <a:t> Je me </a:t>
            </a:r>
            <a:r>
              <a:rPr lang="en-GB" dirty="0" err="1"/>
              <a:t>remets</a:t>
            </a:r>
            <a:r>
              <a:rPr lang="en-GB" dirty="0"/>
              <a:t> sur </a:t>
            </a:r>
            <a:r>
              <a:rPr lang="en-GB" dirty="0" err="1"/>
              <a:t>eux</a:t>
            </a:r>
            <a:r>
              <a:rPr lang="en-GB" dirty="0"/>
              <a:t> de </a:t>
            </a:r>
            <a:r>
              <a:rPr lang="en-GB" dirty="0" err="1"/>
              <a:t>toute</a:t>
            </a:r>
            <a:r>
              <a:rPr lang="en-GB" dirty="0"/>
              <a:t> ma vengeance.    </a:t>
            </a:r>
            <a:br>
              <a:rPr lang="en-GB" dirty="0"/>
            </a:br>
            <a:r>
              <a:rPr lang="en-GB" dirty="0"/>
              <a:t> Adieu.       </a:t>
            </a:r>
          </a:p>
        </p:txBody>
      </p:sp>
      <p:sp>
        <p:nvSpPr>
          <p:cNvPr id="3" name="Text Placeholder 2">
            <a:extLst>
              <a:ext uri="{FF2B5EF4-FFF2-40B4-BE49-F238E27FC236}">
                <a16:creationId xmlns:a16="http://schemas.microsoft.com/office/drawing/2014/main" id="{25BD703D-FD42-0643-9E01-AC6B889E43C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C4E27AE-0FF1-714D-A79B-DF40DA1FCDAC}"/>
              </a:ext>
            </a:extLst>
          </p:cNvPr>
          <p:cNvSpPr/>
          <p:nvPr/>
        </p:nvSpPr>
        <p:spPr>
          <a:xfrm>
            <a:off x="0" y="0"/>
            <a:ext cx="516883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know that such love cannot be erased,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my present suffering, my past generosity,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blood, which I shall shed here in this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palace,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these are all enemies I bequeath to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without repenting of my steadfastness,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rely on them for my revenge.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Farewell. </a:t>
            </a:r>
          </a:p>
        </p:txBody>
      </p:sp>
      <p:pic>
        <p:nvPicPr>
          <p:cNvPr id="5" name="Picture 4" descr="A painting of a person in a blue dress&#10;&#10;Description automatically generated">
            <a:extLst>
              <a:ext uri="{FF2B5EF4-FFF2-40B4-BE49-F238E27FC236}">
                <a16:creationId xmlns:a16="http://schemas.microsoft.com/office/drawing/2014/main" id="{41216823-B930-3901-583B-0B02EB0D248A}"/>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name="Slide2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0C290-677D-C64F-8CBA-5F7E624BA253}"/>
              </a:ext>
            </a:extLst>
          </p:cNvPr>
          <p:cNvSpPr txBox="1">
            <a:spLocks noGrp="1"/>
          </p:cNvSpPr>
          <p:nvPr>
            <p:ph type="title"/>
          </p:nvPr>
        </p:nvSpPr>
        <p:spPr/>
        <p:txBody>
          <a:bodyPr/>
          <a:lstStyle/>
          <a:p>
            <a:pPr lvl="0"/>
            <a:r>
              <a:rPr lang="en-GB" dirty="0"/>
              <a:t>PAULIN</a:t>
            </a:r>
            <a:br>
              <a:rPr lang="en-GB" dirty="0"/>
            </a:br>
            <a:r>
              <a:rPr lang="en-GB" dirty="0"/>
              <a:t>                </a:t>
            </a:r>
            <a:r>
              <a:rPr lang="en-GB" dirty="0" err="1"/>
              <a:t>Dans</a:t>
            </a:r>
            <a:r>
              <a:rPr lang="en-GB" dirty="0"/>
              <a:t> </a:t>
            </a:r>
            <a:r>
              <a:rPr lang="en-GB" dirty="0" err="1"/>
              <a:t>quel</a:t>
            </a:r>
            <a:r>
              <a:rPr lang="en-GB" dirty="0"/>
              <a:t> </a:t>
            </a:r>
            <a:r>
              <a:rPr lang="en-GB" dirty="0" err="1"/>
              <a:t>dessein</a:t>
            </a:r>
            <a:r>
              <a:rPr lang="en-GB" dirty="0"/>
              <a:t> </a:t>
            </a:r>
            <a:r>
              <a:rPr lang="en-GB" dirty="0" err="1"/>
              <a:t>vient-elle</a:t>
            </a:r>
            <a:r>
              <a:rPr lang="en-GB" dirty="0"/>
              <a:t> de </a:t>
            </a:r>
            <a:r>
              <a:rPr lang="en-GB" dirty="0" err="1"/>
              <a:t>sortir</a:t>
            </a:r>
            <a:r>
              <a:rPr lang="en-GB" dirty="0"/>
              <a:t>,</a:t>
            </a:r>
            <a:br>
              <a:rPr lang="en-GB" dirty="0"/>
            </a:br>
            <a:r>
              <a:rPr lang="en-GB" dirty="0"/>
              <a:t> </a:t>
            </a:r>
            <a:r>
              <a:rPr lang="en-GB" dirty="0" err="1"/>
              <a:t>Seigneur</a:t>
            </a:r>
            <a:r>
              <a:rPr lang="en-GB" dirty="0"/>
              <a:t> ? Est-</a:t>
            </a:r>
            <a:r>
              <a:rPr lang="en-GB" dirty="0" err="1"/>
              <a:t>elle</a:t>
            </a:r>
            <a:r>
              <a:rPr lang="en-GB" dirty="0"/>
              <a:t> </a:t>
            </a:r>
            <a:r>
              <a:rPr lang="en-GB" dirty="0" err="1"/>
              <a:t>enfin</a:t>
            </a:r>
            <a:r>
              <a:rPr lang="en-GB" dirty="0"/>
              <a:t> </a:t>
            </a:r>
            <a:r>
              <a:rPr lang="en-GB" dirty="0" err="1"/>
              <a:t>disposée</a:t>
            </a:r>
            <a:r>
              <a:rPr lang="en-GB" dirty="0"/>
              <a:t> à </a:t>
            </a:r>
            <a:r>
              <a:rPr lang="en-GB" dirty="0" err="1"/>
              <a:t>partir</a:t>
            </a:r>
            <a:r>
              <a:rPr lang="en-GB" dirty="0"/>
              <a:t> ?     </a:t>
            </a:r>
          </a:p>
        </p:txBody>
      </p:sp>
      <p:sp>
        <p:nvSpPr>
          <p:cNvPr id="3" name="Text Placeholder 2">
            <a:extLst>
              <a:ext uri="{FF2B5EF4-FFF2-40B4-BE49-F238E27FC236}">
                <a16:creationId xmlns:a16="http://schemas.microsoft.com/office/drawing/2014/main" id="{4142F73A-12E2-E446-BEB0-58240E70BBF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A9C3B5D-133A-C447-8C8C-F450CB107DE3}"/>
              </a:ext>
            </a:extLst>
          </p:cNvPr>
          <p:cNvSpPr/>
          <p:nvPr/>
        </p:nvSpPr>
        <p:spPr>
          <a:xfrm>
            <a:off x="0" y="0"/>
            <a:ext cx="457200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does she mean to do,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Is she willing to go, at last? </a:t>
            </a:r>
          </a:p>
        </p:txBody>
      </p:sp>
      <p:pic>
        <p:nvPicPr>
          <p:cNvPr id="5" name="Picture 4" descr="A close-up of a person&#10;&#10;Description automatically generated">
            <a:extLst>
              <a:ext uri="{FF2B5EF4-FFF2-40B4-BE49-F238E27FC236}">
                <a16:creationId xmlns:a16="http://schemas.microsoft.com/office/drawing/2014/main" id="{30B2D738-9187-0078-C4C0-FD3535D3D262}"/>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name="Slide20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94D2C-21BF-EE46-AE3B-C0C74D745F29}"/>
              </a:ext>
            </a:extLst>
          </p:cNvPr>
          <p:cNvSpPr txBox="1">
            <a:spLocks noGrp="1"/>
          </p:cNvSpPr>
          <p:nvPr>
            <p:ph type="title"/>
          </p:nvPr>
        </p:nvSpPr>
        <p:spPr/>
        <p:txBody>
          <a:bodyPr/>
          <a:lstStyle/>
          <a:p>
            <a:pPr lvl="0"/>
            <a:r>
              <a:rPr lang="en-GB" dirty="0"/>
              <a:t>TITUS</a:t>
            </a:r>
            <a:br>
              <a:rPr lang="en-GB" dirty="0"/>
            </a:br>
            <a:r>
              <a:rPr lang="en-GB" dirty="0"/>
              <a:t> Paulin, je </a:t>
            </a:r>
            <a:r>
              <a:rPr lang="en-GB" dirty="0" err="1"/>
              <a:t>suis</a:t>
            </a:r>
            <a:r>
              <a:rPr lang="en-GB" dirty="0"/>
              <a:t> perdu, je </a:t>
            </a:r>
            <a:r>
              <a:rPr lang="en-GB" dirty="0" err="1"/>
              <a:t>n’y</a:t>
            </a:r>
            <a:r>
              <a:rPr lang="en-GB" dirty="0"/>
              <a:t> </a:t>
            </a:r>
            <a:r>
              <a:rPr lang="en-GB" dirty="0" err="1"/>
              <a:t>pourrai</a:t>
            </a:r>
            <a:r>
              <a:rPr lang="en-GB" dirty="0"/>
              <a:t> </a:t>
            </a:r>
            <a:r>
              <a:rPr lang="en-GB" dirty="0" err="1"/>
              <a:t>survivre</a:t>
            </a:r>
            <a:r>
              <a:rPr lang="en-GB" dirty="0"/>
              <a:t> :</a:t>
            </a:r>
            <a:br>
              <a:rPr lang="en-GB" dirty="0"/>
            </a:br>
            <a:r>
              <a:rPr lang="en-GB" dirty="0"/>
              <a:t> La </a:t>
            </a:r>
            <a:r>
              <a:rPr lang="en-GB" dirty="0" err="1"/>
              <a:t>reine</a:t>
            </a:r>
            <a:r>
              <a:rPr lang="en-GB" dirty="0"/>
              <a:t> </a:t>
            </a:r>
            <a:r>
              <a:rPr lang="en-GB" dirty="0" err="1"/>
              <a:t>veut</a:t>
            </a:r>
            <a:r>
              <a:rPr lang="en-GB" dirty="0"/>
              <a:t> </a:t>
            </a:r>
            <a:r>
              <a:rPr lang="en-GB" dirty="0" err="1"/>
              <a:t>mourir</a:t>
            </a:r>
            <a:r>
              <a:rPr lang="en-GB" dirty="0"/>
              <a:t>. </a:t>
            </a:r>
            <a:r>
              <a:rPr lang="en-GB" dirty="0" err="1"/>
              <a:t>Allons</a:t>
            </a:r>
            <a:r>
              <a:rPr lang="en-GB" dirty="0"/>
              <a:t>, </a:t>
            </a:r>
            <a:r>
              <a:rPr lang="en-GB" dirty="0" err="1"/>
              <a:t>il</a:t>
            </a:r>
            <a:r>
              <a:rPr lang="en-GB" dirty="0"/>
              <a:t> </a:t>
            </a:r>
            <a:r>
              <a:rPr lang="en-GB" dirty="0" err="1"/>
              <a:t>faut</a:t>
            </a:r>
            <a:r>
              <a:rPr lang="en-GB" dirty="0"/>
              <a:t> la </a:t>
            </a:r>
            <a:r>
              <a:rPr lang="en-GB" dirty="0" err="1"/>
              <a:t>suivre</a:t>
            </a:r>
            <a:r>
              <a:rPr lang="en-GB" dirty="0"/>
              <a:t>.</a:t>
            </a:r>
            <a:br>
              <a:rPr lang="en-GB" dirty="0"/>
            </a:br>
            <a:r>
              <a:rPr lang="en-GB" dirty="0"/>
              <a:t> </a:t>
            </a:r>
            <a:r>
              <a:rPr lang="en-GB" dirty="0" err="1"/>
              <a:t>Courons</a:t>
            </a:r>
            <a:r>
              <a:rPr lang="en-GB" dirty="0"/>
              <a:t> à son </a:t>
            </a:r>
            <a:r>
              <a:rPr lang="en-GB" dirty="0" err="1"/>
              <a:t>secours</a:t>
            </a:r>
            <a:r>
              <a:rPr lang="en-GB" dirty="0"/>
              <a:t>.     </a:t>
            </a:r>
          </a:p>
        </p:txBody>
      </p:sp>
      <p:sp>
        <p:nvSpPr>
          <p:cNvPr id="3" name="Text Placeholder 2">
            <a:extLst>
              <a:ext uri="{FF2B5EF4-FFF2-40B4-BE49-F238E27FC236}">
                <a16:creationId xmlns:a16="http://schemas.microsoft.com/office/drawing/2014/main" id="{0AD8B49B-B77E-3A43-BC55-71FF8D2AC6A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D6F667E-3284-C743-9339-E544C7180327}"/>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Paulin, I’m finished, I shan't survive this.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queen seeks death. Come, we must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follow her,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hurry to save her. </a:t>
            </a:r>
          </a:p>
        </p:txBody>
      </p:sp>
      <p:pic>
        <p:nvPicPr>
          <p:cNvPr id="5" name="Picture 4" descr="A person with long hair and a black robe&#10;&#10;Description automatically generated">
            <a:extLst>
              <a:ext uri="{FF2B5EF4-FFF2-40B4-BE49-F238E27FC236}">
                <a16:creationId xmlns:a16="http://schemas.microsoft.com/office/drawing/2014/main" id="{DDC729C4-1DEA-70A8-5855-FD6BD8E3EEC4}"/>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name="Slide20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F28AA-37A7-104B-A3A8-9DF84AFFCA62}"/>
              </a:ext>
            </a:extLst>
          </p:cNvPr>
          <p:cNvSpPr txBox="1">
            <a:spLocks noGrp="1"/>
          </p:cNvSpPr>
          <p:nvPr>
            <p:ph type="title"/>
          </p:nvPr>
        </p:nvSpPr>
        <p:spPr/>
        <p:txBody>
          <a:bodyPr/>
          <a:lstStyle/>
          <a:p>
            <a:pPr lvl="0"/>
            <a:r>
              <a:rPr lang="en-GB" dirty="0"/>
              <a:t>PAULIN</a:t>
            </a:r>
            <a:br>
              <a:rPr lang="en-GB" dirty="0"/>
            </a:br>
            <a:r>
              <a:rPr lang="en-GB" dirty="0"/>
              <a:t>                                          </a:t>
            </a:r>
            <a:r>
              <a:rPr lang="en-GB" dirty="0" err="1"/>
              <a:t>Hé</a:t>
            </a:r>
            <a:r>
              <a:rPr lang="en-GB" dirty="0"/>
              <a:t> quoi ? </a:t>
            </a:r>
            <a:r>
              <a:rPr lang="en-GB" dirty="0" err="1"/>
              <a:t>n’avez-vous</a:t>
            </a:r>
            <a:r>
              <a:rPr lang="en-GB" dirty="0"/>
              <a:t> pas</a:t>
            </a:r>
            <a:br>
              <a:rPr lang="en-GB" dirty="0"/>
            </a:br>
            <a:r>
              <a:rPr lang="en-GB" dirty="0"/>
              <a:t> </a:t>
            </a:r>
            <a:r>
              <a:rPr lang="en-GB" dirty="0" err="1"/>
              <a:t>Ordonné</a:t>
            </a:r>
            <a:r>
              <a:rPr lang="en-GB" dirty="0"/>
              <a:t> </a:t>
            </a:r>
            <a:r>
              <a:rPr lang="en-GB" dirty="0" err="1"/>
              <a:t>dès</a:t>
            </a:r>
            <a:r>
              <a:rPr lang="en-GB" dirty="0"/>
              <a:t> </a:t>
            </a:r>
            <a:r>
              <a:rPr lang="en-GB" dirty="0" err="1"/>
              <a:t>tantôt</a:t>
            </a:r>
            <a:r>
              <a:rPr lang="en-GB" dirty="0"/>
              <a:t> </a:t>
            </a:r>
            <a:r>
              <a:rPr lang="en-GB" dirty="0" err="1"/>
              <a:t>qu’on</a:t>
            </a:r>
            <a:r>
              <a:rPr lang="en-GB" dirty="0"/>
              <a:t> observe </a:t>
            </a:r>
            <a:r>
              <a:rPr lang="en-GB" dirty="0" err="1"/>
              <a:t>ses</a:t>
            </a:r>
            <a:r>
              <a:rPr lang="en-GB" dirty="0"/>
              <a:t> pas ?</a:t>
            </a:r>
            <a:br>
              <a:rPr lang="en-GB" dirty="0"/>
            </a:br>
            <a:r>
              <a:rPr lang="en-GB" dirty="0"/>
              <a:t> </a:t>
            </a:r>
            <a:r>
              <a:rPr lang="en-GB" dirty="0" err="1"/>
              <a:t>Ses</a:t>
            </a:r>
            <a:r>
              <a:rPr lang="en-GB" dirty="0"/>
              <a:t> femmes, à </a:t>
            </a:r>
            <a:r>
              <a:rPr lang="en-GB" dirty="0" err="1"/>
              <a:t>toute</a:t>
            </a:r>
            <a:r>
              <a:rPr lang="en-GB" dirty="0"/>
              <a:t> </a:t>
            </a:r>
            <a:r>
              <a:rPr lang="en-GB" dirty="0" err="1"/>
              <a:t>heure</a:t>
            </a:r>
            <a:r>
              <a:rPr lang="en-GB" dirty="0"/>
              <a:t> </a:t>
            </a:r>
            <a:r>
              <a:rPr lang="en-GB" dirty="0" err="1"/>
              <a:t>autour</a:t>
            </a:r>
            <a:r>
              <a:rPr lang="en-GB" dirty="0"/>
              <a:t> </a:t>
            </a:r>
            <a:r>
              <a:rPr lang="en-GB" dirty="0" err="1"/>
              <a:t>d’elle</a:t>
            </a:r>
            <a:r>
              <a:rPr lang="en-GB" dirty="0"/>
              <a:t> </a:t>
            </a:r>
            <a:r>
              <a:rPr lang="en-GB" dirty="0" err="1"/>
              <a:t>empressées</a:t>
            </a:r>
            <a:r>
              <a:rPr lang="en-GB" dirty="0"/>
              <a:t>,</a:t>
            </a:r>
            <a:br>
              <a:rPr lang="en-GB" dirty="0"/>
            </a:br>
            <a:r>
              <a:rPr lang="en-GB" dirty="0"/>
              <a:t> </a:t>
            </a:r>
            <a:r>
              <a:rPr lang="en-GB" dirty="0" err="1"/>
              <a:t>Sauront</a:t>
            </a:r>
            <a:r>
              <a:rPr lang="en-GB" dirty="0"/>
              <a:t> la </a:t>
            </a:r>
            <a:r>
              <a:rPr lang="en-GB" dirty="0" err="1"/>
              <a:t>détourner</a:t>
            </a:r>
            <a:r>
              <a:rPr lang="en-GB" dirty="0"/>
              <a:t> de </a:t>
            </a:r>
            <a:r>
              <a:rPr lang="en-GB" dirty="0" err="1"/>
              <a:t>ces</a:t>
            </a:r>
            <a:r>
              <a:rPr lang="en-GB" dirty="0"/>
              <a:t> tristes </a:t>
            </a:r>
            <a:r>
              <a:rPr lang="en-GB" dirty="0" err="1"/>
              <a:t>pensées</a:t>
            </a:r>
            <a:r>
              <a:rPr lang="en-GB" dirty="0"/>
              <a:t>.</a:t>
            </a:r>
            <a:br>
              <a:rPr lang="en-GB" dirty="0"/>
            </a:br>
            <a:r>
              <a:rPr lang="en-GB" dirty="0"/>
              <a:t> Non, non, ne </a:t>
            </a:r>
            <a:r>
              <a:rPr lang="en-GB" dirty="0" err="1"/>
              <a:t>craignez</a:t>
            </a:r>
            <a:r>
              <a:rPr lang="en-GB" dirty="0"/>
              <a:t> </a:t>
            </a:r>
            <a:r>
              <a:rPr lang="en-GB" dirty="0" err="1"/>
              <a:t>rien</a:t>
            </a:r>
            <a:r>
              <a:rPr lang="en-GB" dirty="0"/>
              <a:t>. Voilà les plus grands coups,</a:t>
            </a:r>
            <a:br>
              <a:rPr lang="en-GB" dirty="0"/>
            </a:br>
            <a:r>
              <a:rPr lang="en-GB" dirty="0"/>
              <a:t> </a:t>
            </a:r>
            <a:r>
              <a:rPr lang="en-GB" dirty="0" err="1"/>
              <a:t>Seigneur</a:t>
            </a:r>
            <a:r>
              <a:rPr lang="en-GB" dirty="0"/>
              <a:t> ; </a:t>
            </a:r>
            <a:r>
              <a:rPr lang="en-GB" dirty="0" err="1"/>
              <a:t>continuez</a:t>
            </a:r>
            <a:r>
              <a:rPr lang="en-GB" dirty="0"/>
              <a:t>, la </a:t>
            </a:r>
            <a:r>
              <a:rPr lang="en-GB" dirty="0" err="1"/>
              <a:t>victoire</a:t>
            </a:r>
            <a:r>
              <a:rPr lang="en-GB" dirty="0"/>
              <a:t> </a:t>
            </a:r>
            <a:r>
              <a:rPr lang="en-GB" dirty="0" err="1"/>
              <a:t>est</a:t>
            </a:r>
            <a:r>
              <a:rPr lang="en-GB" dirty="0"/>
              <a:t> à </a:t>
            </a:r>
            <a:r>
              <a:rPr lang="en-GB" dirty="0" err="1"/>
              <a:t>vous</a:t>
            </a:r>
            <a:r>
              <a:rPr lang="en-GB" dirty="0"/>
              <a:t>.     </a:t>
            </a:r>
          </a:p>
        </p:txBody>
      </p:sp>
      <p:sp>
        <p:nvSpPr>
          <p:cNvPr id="3" name="Text Placeholder 2">
            <a:extLst>
              <a:ext uri="{FF2B5EF4-FFF2-40B4-BE49-F238E27FC236}">
                <a16:creationId xmlns:a16="http://schemas.microsoft.com/office/drawing/2014/main" id="{67FCC589-79E3-EA48-BD0A-9B08869F014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4F727F7-5E88-3348-A638-80465603A3F0}"/>
              </a:ext>
            </a:extLst>
          </p:cNvPr>
          <p:cNvSpPr/>
          <p:nvPr/>
        </p:nvSpPr>
        <p:spPr>
          <a:xfrm>
            <a:off x="-1" y="0"/>
            <a:ext cx="4835611"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you just gave orders that she should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be watched.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Her women, always in attendance,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 dissuade her from these sad thoughts.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no, don’t be alarmed. The worst 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stay firm and victory is yours. </a:t>
            </a:r>
          </a:p>
        </p:txBody>
      </p:sp>
      <p:pic>
        <p:nvPicPr>
          <p:cNvPr id="5" name="Picture 4" descr="A close-up of a person&#10;&#10;Description automatically generated">
            <a:extLst>
              <a:ext uri="{FF2B5EF4-FFF2-40B4-BE49-F238E27FC236}">
                <a16:creationId xmlns:a16="http://schemas.microsoft.com/office/drawing/2014/main" id="{CC4975A5-91C3-DE8B-4D5A-A0E4BF29BF56}"/>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name="Slide20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33D7D-6FF5-A04C-9409-D6E5D564967F}"/>
              </a:ext>
            </a:extLst>
          </p:cNvPr>
          <p:cNvSpPr txBox="1">
            <a:spLocks noGrp="1"/>
          </p:cNvSpPr>
          <p:nvPr>
            <p:ph type="title"/>
          </p:nvPr>
        </p:nvSpPr>
        <p:spPr/>
        <p:txBody>
          <a:bodyPr/>
          <a:lstStyle/>
          <a:p>
            <a:pPr lvl="0"/>
            <a:r>
              <a:rPr lang="en-GB" dirty="0"/>
              <a:t> Je sais </a:t>
            </a:r>
            <a:r>
              <a:rPr lang="en-GB" dirty="0" err="1"/>
              <a:t>que</a:t>
            </a:r>
            <a:r>
              <a:rPr lang="en-GB" dirty="0"/>
              <a:t> sans </a:t>
            </a:r>
            <a:r>
              <a:rPr lang="en-GB" dirty="0" err="1"/>
              <a:t>pitié</a:t>
            </a:r>
            <a:r>
              <a:rPr lang="en-GB" dirty="0"/>
              <a:t> </a:t>
            </a:r>
            <a:r>
              <a:rPr lang="en-GB" dirty="0" err="1"/>
              <a:t>vous</a:t>
            </a:r>
            <a:r>
              <a:rPr lang="en-GB" dirty="0"/>
              <a:t> </a:t>
            </a:r>
            <a:r>
              <a:rPr lang="en-GB" dirty="0" err="1"/>
              <a:t>n’avez</a:t>
            </a:r>
            <a:r>
              <a:rPr lang="en-GB" dirty="0"/>
              <a:t> </a:t>
            </a:r>
            <a:r>
              <a:rPr lang="en-GB" dirty="0" err="1"/>
              <a:t>pu</a:t>
            </a:r>
            <a:r>
              <a:rPr lang="en-GB" dirty="0"/>
              <a:t> </a:t>
            </a:r>
            <a:r>
              <a:rPr lang="en-GB" dirty="0" err="1"/>
              <a:t>l’entendre</a:t>
            </a:r>
            <a:r>
              <a:rPr lang="en-GB" dirty="0"/>
              <a:t> ;</a:t>
            </a:r>
            <a:br>
              <a:rPr lang="en-GB" dirty="0"/>
            </a:br>
            <a:r>
              <a:rPr lang="en-GB" dirty="0"/>
              <a:t> </a:t>
            </a:r>
            <a:r>
              <a:rPr lang="en-GB" dirty="0" err="1"/>
              <a:t>Moi-même</a:t>
            </a:r>
            <a:r>
              <a:rPr lang="en-GB" dirty="0"/>
              <a:t>, en la </a:t>
            </a:r>
            <a:r>
              <a:rPr lang="en-GB" dirty="0" err="1"/>
              <a:t>voyant</a:t>
            </a:r>
            <a:r>
              <a:rPr lang="en-GB" dirty="0"/>
              <a:t>, je </a:t>
            </a:r>
            <a:r>
              <a:rPr lang="en-GB" dirty="0" err="1"/>
              <a:t>n’ai</a:t>
            </a:r>
            <a:r>
              <a:rPr lang="en-GB" dirty="0"/>
              <a:t> </a:t>
            </a:r>
            <a:r>
              <a:rPr lang="en-GB" dirty="0" err="1"/>
              <a:t>pu</a:t>
            </a:r>
            <a:r>
              <a:rPr lang="en-GB" dirty="0"/>
              <a:t> </a:t>
            </a:r>
            <a:r>
              <a:rPr lang="en-GB" dirty="0" err="1"/>
              <a:t>m’en</a:t>
            </a:r>
            <a:r>
              <a:rPr lang="en-GB" dirty="0"/>
              <a:t> </a:t>
            </a:r>
            <a:r>
              <a:rPr lang="en-GB" dirty="0" err="1"/>
              <a:t>défendre</a:t>
            </a:r>
            <a:r>
              <a:rPr lang="en-GB" dirty="0"/>
              <a:t>.</a:t>
            </a:r>
            <a:br>
              <a:rPr lang="en-GB" dirty="0"/>
            </a:br>
            <a:r>
              <a:rPr lang="en-GB" dirty="0"/>
              <a:t> </a:t>
            </a:r>
            <a:r>
              <a:rPr lang="en-GB" dirty="0" err="1"/>
              <a:t>Mais</a:t>
            </a:r>
            <a:r>
              <a:rPr lang="en-GB" dirty="0"/>
              <a:t> </a:t>
            </a:r>
            <a:r>
              <a:rPr lang="en-GB" dirty="0" err="1"/>
              <a:t>regardez</a:t>
            </a:r>
            <a:r>
              <a:rPr lang="en-GB" dirty="0"/>
              <a:t> plus loin : </a:t>
            </a:r>
            <a:r>
              <a:rPr lang="en-GB" dirty="0" err="1"/>
              <a:t>songez</a:t>
            </a:r>
            <a:r>
              <a:rPr lang="en-GB" dirty="0"/>
              <a:t>, en </a:t>
            </a:r>
            <a:r>
              <a:rPr lang="en-GB" dirty="0" err="1"/>
              <a:t>ce</a:t>
            </a:r>
            <a:r>
              <a:rPr lang="en-GB" dirty="0"/>
              <a:t> </a:t>
            </a:r>
            <a:r>
              <a:rPr lang="en-GB" dirty="0" err="1"/>
              <a:t>malheur</a:t>
            </a:r>
            <a:r>
              <a:rPr lang="en-GB" dirty="0"/>
              <a:t>,</a:t>
            </a:r>
            <a:br>
              <a:rPr lang="en-GB" dirty="0"/>
            </a:br>
            <a:r>
              <a:rPr lang="en-GB" dirty="0"/>
              <a:t> </a:t>
            </a:r>
            <a:r>
              <a:rPr lang="en-GB" dirty="0" err="1"/>
              <a:t>Quelle</a:t>
            </a:r>
            <a:r>
              <a:rPr lang="en-GB" dirty="0"/>
              <a:t> </a:t>
            </a:r>
            <a:r>
              <a:rPr lang="en-GB" dirty="0" err="1"/>
              <a:t>gloire</a:t>
            </a:r>
            <a:r>
              <a:rPr lang="en-GB" dirty="0"/>
              <a:t> </a:t>
            </a:r>
            <a:r>
              <a:rPr lang="en-GB" dirty="0" err="1"/>
              <a:t>va</a:t>
            </a:r>
            <a:r>
              <a:rPr lang="en-GB" dirty="0"/>
              <a:t> </a:t>
            </a:r>
            <a:r>
              <a:rPr lang="en-GB" dirty="0" err="1"/>
              <a:t>suivre</a:t>
            </a:r>
            <a:r>
              <a:rPr lang="en-GB" dirty="0"/>
              <a:t> un moment de </a:t>
            </a:r>
            <a:r>
              <a:rPr lang="en-GB" dirty="0" err="1"/>
              <a:t>douleur</a:t>
            </a:r>
            <a:r>
              <a:rPr lang="en-GB" dirty="0"/>
              <a:t>,</a:t>
            </a:r>
            <a:br>
              <a:rPr lang="en-GB" dirty="0"/>
            </a:br>
            <a:r>
              <a:rPr lang="en-GB" dirty="0"/>
              <a:t> </a:t>
            </a:r>
            <a:r>
              <a:rPr lang="en-GB" dirty="0" err="1"/>
              <a:t>Quels</a:t>
            </a:r>
            <a:r>
              <a:rPr lang="en-GB" dirty="0"/>
              <a:t> </a:t>
            </a:r>
            <a:r>
              <a:rPr lang="en-GB" dirty="0" err="1"/>
              <a:t>applaudissements</a:t>
            </a:r>
            <a:r>
              <a:rPr lang="en-GB" dirty="0"/>
              <a:t> </a:t>
            </a:r>
            <a:r>
              <a:rPr lang="en-GB" dirty="0" err="1"/>
              <a:t>l’univers</a:t>
            </a:r>
            <a:r>
              <a:rPr lang="en-GB" dirty="0"/>
              <a:t> </a:t>
            </a:r>
            <a:r>
              <a:rPr lang="en-GB" dirty="0" err="1"/>
              <a:t>vous</a:t>
            </a:r>
            <a:r>
              <a:rPr lang="en-GB" dirty="0"/>
              <a:t> </a:t>
            </a:r>
            <a:r>
              <a:rPr lang="en-GB" dirty="0" err="1"/>
              <a:t>prépare</a:t>
            </a:r>
            <a:r>
              <a:rPr lang="en-GB" dirty="0"/>
              <a:t>,</a:t>
            </a:r>
            <a:br>
              <a:rPr lang="en-GB" dirty="0"/>
            </a:br>
            <a:r>
              <a:rPr lang="en-GB" dirty="0"/>
              <a:t> </a:t>
            </a:r>
            <a:r>
              <a:rPr lang="en-GB" dirty="0" err="1"/>
              <a:t>Quel</a:t>
            </a:r>
            <a:r>
              <a:rPr lang="en-GB" dirty="0"/>
              <a:t> rang </a:t>
            </a:r>
            <a:r>
              <a:rPr lang="en-GB" dirty="0" err="1"/>
              <a:t>dans</a:t>
            </a:r>
            <a:r>
              <a:rPr lang="en-GB" dirty="0"/>
              <a:t> </a:t>
            </a:r>
            <a:r>
              <a:rPr lang="en-GB" dirty="0" err="1"/>
              <a:t>l’avenir</a:t>
            </a:r>
            <a:r>
              <a:rPr lang="en-GB" dirty="0"/>
              <a:t>…     </a:t>
            </a:r>
          </a:p>
        </p:txBody>
      </p:sp>
      <p:sp>
        <p:nvSpPr>
          <p:cNvPr id="3" name="Text Placeholder 2">
            <a:extLst>
              <a:ext uri="{FF2B5EF4-FFF2-40B4-BE49-F238E27FC236}">
                <a16:creationId xmlns:a16="http://schemas.microsoft.com/office/drawing/2014/main" id="{665F310B-5D39-354A-8DB1-41374B1B44F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FA9B072-7EE9-2041-8114-F764E118B897}"/>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know you pitied her. I did, too.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look ahead. Think of the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will follow this moment of pain,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the world will applaud,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posterity will rate you. </a:t>
            </a:r>
          </a:p>
        </p:txBody>
      </p:sp>
      <p:pic>
        <p:nvPicPr>
          <p:cNvPr id="5" name="Picture 4" descr="A close-up of a person&#10;&#10;Description automatically generated">
            <a:extLst>
              <a:ext uri="{FF2B5EF4-FFF2-40B4-BE49-F238E27FC236}">
                <a16:creationId xmlns:a16="http://schemas.microsoft.com/office/drawing/2014/main" id="{A4EC1D46-2DF9-05F0-6FA5-C6AAB479C006}"/>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name="Slide20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A94D2-6EAA-8E48-A967-2D7138EED5E2}"/>
              </a:ext>
            </a:extLst>
          </p:cNvPr>
          <p:cNvSpPr txBox="1">
            <a:spLocks noGrp="1"/>
          </p:cNvSpPr>
          <p:nvPr>
            <p:ph type="title"/>
          </p:nvPr>
        </p:nvSpPr>
        <p:spPr/>
        <p:txBody>
          <a:bodyPr/>
          <a:lstStyle/>
          <a:p>
            <a:pPr lvl="0"/>
            <a:r>
              <a:rPr lang="en-GB" dirty="0"/>
              <a:t>TITUS</a:t>
            </a:r>
            <a:br>
              <a:rPr lang="en-GB" dirty="0"/>
            </a:br>
            <a:r>
              <a:rPr lang="en-GB" dirty="0"/>
              <a:t>                                          Non, je </a:t>
            </a:r>
            <a:r>
              <a:rPr lang="en-GB" dirty="0" err="1"/>
              <a:t>suis</a:t>
            </a:r>
            <a:r>
              <a:rPr lang="en-GB" dirty="0"/>
              <a:t> un </a:t>
            </a:r>
            <a:r>
              <a:rPr lang="en-GB" dirty="0" err="1"/>
              <a:t>barbare</a:t>
            </a:r>
            <a:r>
              <a:rPr lang="en-GB" dirty="0"/>
              <a:t>.</a:t>
            </a:r>
            <a:br>
              <a:rPr lang="en-GB" dirty="0"/>
            </a:br>
            <a:r>
              <a:rPr lang="en-GB" dirty="0"/>
              <a:t> </a:t>
            </a:r>
            <a:r>
              <a:rPr lang="en-GB" dirty="0" err="1"/>
              <a:t>Moi-même</a:t>
            </a:r>
            <a:r>
              <a:rPr lang="en-GB" dirty="0"/>
              <a:t>, je me </a:t>
            </a:r>
            <a:r>
              <a:rPr lang="en-GB" dirty="0" err="1"/>
              <a:t>hais</a:t>
            </a:r>
            <a:r>
              <a:rPr lang="en-GB" dirty="0"/>
              <a:t>. </a:t>
            </a:r>
            <a:r>
              <a:rPr lang="en-GB" dirty="0" err="1"/>
              <a:t>Néron</a:t>
            </a:r>
            <a:r>
              <a:rPr lang="en-GB" dirty="0"/>
              <a:t>, </a:t>
            </a:r>
            <a:r>
              <a:rPr lang="en-GB" dirty="0" err="1"/>
              <a:t>tant</a:t>
            </a:r>
            <a:r>
              <a:rPr lang="en-GB" dirty="0"/>
              <a:t> </a:t>
            </a:r>
            <a:r>
              <a:rPr lang="en-GB" dirty="0" err="1"/>
              <a:t>détesté</a:t>
            </a:r>
            <a:r>
              <a:rPr lang="en-GB" dirty="0"/>
              <a:t>,</a:t>
            </a:r>
            <a:br>
              <a:rPr lang="en-GB" dirty="0"/>
            </a:br>
            <a:r>
              <a:rPr lang="en-GB" dirty="0"/>
              <a:t> </a:t>
            </a:r>
            <a:r>
              <a:rPr lang="en-GB" dirty="0" err="1"/>
              <a:t>N’a</a:t>
            </a:r>
            <a:r>
              <a:rPr lang="en-GB" dirty="0"/>
              <a:t> point à </a:t>
            </a:r>
            <a:r>
              <a:rPr lang="en-GB" dirty="0" err="1"/>
              <a:t>cet</a:t>
            </a:r>
            <a:r>
              <a:rPr lang="en-GB" dirty="0"/>
              <a:t> </a:t>
            </a:r>
            <a:r>
              <a:rPr lang="en-GB" dirty="0" err="1"/>
              <a:t>excès</a:t>
            </a:r>
            <a:r>
              <a:rPr lang="en-GB" dirty="0"/>
              <a:t> </a:t>
            </a:r>
            <a:r>
              <a:rPr lang="en-GB" dirty="0" err="1"/>
              <a:t>poussé</a:t>
            </a:r>
            <a:r>
              <a:rPr lang="en-GB" dirty="0"/>
              <a:t> </a:t>
            </a:r>
            <a:r>
              <a:rPr lang="en-GB" dirty="0" err="1"/>
              <a:t>sa</a:t>
            </a:r>
            <a:r>
              <a:rPr lang="en-GB" dirty="0"/>
              <a:t> </a:t>
            </a:r>
            <a:r>
              <a:rPr lang="en-GB" dirty="0" err="1"/>
              <a:t>cruauté</a:t>
            </a:r>
            <a:r>
              <a:rPr lang="en-GB" dirty="0"/>
              <a:t>.</a:t>
            </a:r>
            <a:br>
              <a:rPr lang="en-GB" dirty="0"/>
            </a:br>
            <a:r>
              <a:rPr lang="en-GB" dirty="0"/>
              <a:t> Je ne </a:t>
            </a:r>
            <a:r>
              <a:rPr lang="en-GB" dirty="0" err="1"/>
              <a:t>souffrirai</a:t>
            </a:r>
            <a:r>
              <a:rPr lang="en-GB" dirty="0"/>
              <a:t> point que </a:t>
            </a:r>
            <a:r>
              <a:rPr lang="en-GB" dirty="0" err="1"/>
              <a:t>Bérénice</a:t>
            </a:r>
            <a:r>
              <a:rPr lang="en-GB" dirty="0"/>
              <a:t> expire.</a:t>
            </a:r>
            <a:br>
              <a:rPr lang="en-GB" dirty="0"/>
            </a:br>
            <a:r>
              <a:rPr lang="en-GB" dirty="0"/>
              <a:t> </a:t>
            </a:r>
            <a:r>
              <a:rPr lang="en-GB" dirty="0" err="1"/>
              <a:t>Allons</a:t>
            </a:r>
            <a:r>
              <a:rPr lang="en-GB" dirty="0"/>
              <a:t>, Rome </a:t>
            </a:r>
            <a:r>
              <a:rPr lang="en-GB" dirty="0" err="1"/>
              <a:t>en</a:t>
            </a:r>
            <a:r>
              <a:rPr lang="en-GB" dirty="0"/>
              <a:t> </a:t>
            </a:r>
            <a:r>
              <a:rPr lang="en-GB" dirty="0" err="1"/>
              <a:t>dira</a:t>
            </a:r>
            <a:r>
              <a:rPr lang="en-GB" dirty="0"/>
              <a:t> </a:t>
            </a:r>
            <a:r>
              <a:rPr lang="en-GB" dirty="0" err="1"/>
              <a:t>ce</a:t>
            </a:r>
            <a:r>
              <a:rPr lang="en-GB" dirty="0"/>
              <a:t> </a:t>
            </a:r>
            <a:r>
              <a:rPr lang="en-GB" dirty="0" err="1"/>
              <a:t>qu’elle</a:t>
            </a:r>
            <a:r>
              <a:rPr lang="en-GB" dirty="0"/>
              <a:t> </a:t>
            </a:r>
            <a:r>
              <a:rPr lang="en-GB" dirty="0" err="1"/>
              <a:t>en</a:t>
            </a:r>
            <a:r>
              <a:rPr lang="en-GB" dirty="0"/>
              <a:t> </a:t>
            </a:r>
            <a:r>
              <a:rPr lang="en-GB" dirty="0" err="1"/>
              <a:t>voudra</a:t>
            </a:r>
            <a:r>
              <a:rPr lang="en-GB" dirty="0"/>
              <a:t> dire.      </a:t>
            </a:r>
          </a:p>
        </p:txBody>
      </p:sp>
      <p:sp>
        <p:nvSpPr>
          <p:cNvPr id="3" name="Text Placeholder 2">
            <a:extLst>
              <a:ext uri="{FF2B5EF4-FFF2-40B4-BE49-F238E27FC236}">
                <a16:creationId xmlns:a16="http://schemas.microsoft.com/office/drawing/2014/main" id="{6F3B95EA-3B04-7E49-9003-E983E41BC7D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B3E53BA-D905-0D4B-A003-FCCDBBD6C8B1}"/>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I am a barbarian. I hate myself.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Nero, loathed as he was, was not as cruel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as I have been. I cannot let Berenice die,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can say whatever it likes. </a:t>
            </a:r>
          </a:p>
        </p:txBody>
      </p:sp>
      <p:pic>
        <p:nvPicPr>
          <p:cNvPr id="5" name="Picture 4" descr="A person with long hair and a black robe&#10;&#10;Description automatically generated">
            <a:extLst>
              <a:ext uri="{FF2B5EF4-FFF2-40B4-BE49-F238E27FC236}">
                <a16:creationId xmlns:a16="http://schemas.microsoft.com/office/drawing/2014/main" id="{C45E47AA-CC32-EF8E-1B9B-F92220ACCCD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name="Slide20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FBFD7-0A1C-0E4B-84E0-320E5208D35E}"/>
              </a:ext>
            </a:extLst>
          </p:cNvPr>
          <p:cNvSpPr txBox="1">
            <a:spLocks noGrp="1"/>
          </p:cNvSpPr>
          <p:nvPr>
            <p:ph type="title"/>
          </p:nvPr>
        </p:nvSpPr>
        <p:spPr/>
        <p:txBody>
          <a:bodyPr/>
          <a:lstStyle/>
          <a:p>
            <a:pPr lvl="0"/>
            <a:r>
              <a:rPr lang="en-GB" dirty="0"/>
              <a:t>PAULIN</a:t>
            </a:r>
            <a:br>
              <a:rPr lang="en-GB" dirty="0"/>
            </a:br>
            <a:r>
              <a:rPr lang="en-GB" dirty="0"/>
              <a:t> Quoi, </a:t>
            </a:r>
            <a:r>
              <a:rPr lang="en-GB" dirty="0" err="1"/>
              <a:t>Seigneur</a:t>
            </a:r>
            <a:r>
              <a:rPr lang="en-GB" dirty="0"/>
              <a:t> ?</a:t>
            </a:r>
            <a:br>
              <a:rPr lang="en-GB" dirty="0"/>
            </a:br>
            <a:r>
              <a:rPr lang="en-GB" dirty="0"/>
              <a:t>TITUS</a:t>
            </a:r>
            <a:br>
              <a:rPr lang="en-GB" dirty="0"/>
            </a:br>
            <a:r>
              <a:rPr lang="en-GB" dirty="0"/>
              <a:t>                           Je ne sais, </a:t>
            </a:r>
            <a:r>
              <a:rPr lang="en-GB" dirty="0" err="1"/>
              <a:t>Paulin</a:t>
            </a:r>
            <a:r>
              <a:rPr lang="en-GB" dirty="0"/>
              <a:t>, </a:t>
            </a:r>
            <a:r>
              <a:rPr lang="en-GB" dirty="0" err="1"/>
              <a:t>ce</a:t>
            </a:r>
            <a:r>
              <a:rPr lang="en-GB" dirty="0"/>
              <a:t> </a:t>
            </a:r>
            <a:r>
              <a:rPr lang="en-GB" dirty="0" err="1"/>
              <a:t>que</a:t>
            </a:r>
            <a:r>
              <a:rPr lang="en-GB" dirty="0"/>
              <a:t> je dis.</a:t>
            </a:r>
            <a:br>
              <a:rPr lang="en-GB" dirty="0"/>
            </a:br>
            <a:r>
              <a:rPr lang="en-GB" dirty="0"/>
              <a:t> </a:t>
            </a:r>
            <a:r>
              <a:rPr lang="en-GB" dirty="0" err="1"/>
              <a:t>L’excès</a:t>
            </a:r>
            <a:r>
              <a:rPr lang="en-GB" dirty="0"/>
              <a:t> de la </a:t>
            </a:r>
            <a:r>
              <a:rPr lang="en-GB" dirty="0" err="1"/>
              <a:t>douleur</a:t>
            </a:r>
            <a:r>
              <a:rPr lang="en-GB" dirty="0"/>
              <a:t> </a:t>
            </a:r>
            <a:r>
              <a:rPr lang="en-GB" dirty="0" err="1"/>
              <a:t>accable</a:t>
            </a:r>
            <a:r>
              <a:rPr lang="en-GB" dirty="0"/>
              <a:t> </a:t>
            </a:r>
            <a:r>
              <a:rPr lang="en-GB" dirty="0" err="1"/>
              <a:t>mes</a:t>
            </a:r>
            <a:r>
              <a:rPr lang="en-GB" dirty="0"/>
              <a:t> </a:t>
            </a:r>
            <a:r>
              <a:rPr lang="en-GB" dirty="0" err="1"/>
              <a:t>esprits</a:t>
            </a:r>
            <a:r>
              <a:rPr lang="en-GB" dirty="0"/>
              <a:t>.      </a:t>
            </a:r>
          </a:p>
        </p:txBody>
      </p:sp>
      <p:sp>
        <p:nvSpPr>
          <p:cNvPr id="3" name="Text Placeholder 2">
            <a:extLst>
              <a:ext uri="{FF2B5EF4-FFF2-40B4-BE49-F238E27FC236}">
                <a16:creationId xmlns:a16="http://schemas.microsoft.com/office/drawing/2014/main" id="{7859BF5E-306A-BB41-99A3-2A7DA92A785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BFC4C44-2489-EE4A-8037-52B8F418EBB2}"/>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Sir?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don't know what I'm saying.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am crushed by grief. </a:t>
            </a:r>
          </a:p>
        </p:txBody>
      </p:sp>
      <p:pic>
        <p:nvPicPr>
          <p:cNvPr id="5" name="Picture 4" descr="A person with long hair and a black robe&#10;&#10;Description automatically generated">
            <a:extLst>
              <a:ext uri="{FF2B5EF4-FFF2-40B4-BE49-F238E27FC236}">
                <a16:creationId xmlns:a16="http://schemas.microsoft.com/office/drawing/2014/main" id="{31CE7E4D-BE27-2823-F620-2A249045497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D4028-CA6E-E047-B371-D6D5B977ED49}"/>
              </a:ext>
            </a:extLst>
          </p:cNvPr>
          <p:cNvSpPr txBox="1">
            <a:spLocks noGrp="1"/>
          </p:cNvSpPr>
          <p:nvPr>
            <p:ph type="title"/>
          </p:nvPr>
        </p:nvSpPr>
        <p:spPr/>
        <p:txBody>
          <a:bodyPr/>
          <a:lstStyle/>
          <a:p>
            <a:pPr lvl="0"/>
            <a:r>
              <a:rPr lang="en-GB" dirty="0"/>
              <a:t>                           Hélas ! je ne </a:t>
            </a:r>
            <a:r>
              <a:rPr lang="en-GB" dirty="0" err="1"/>
              <a:t>viens</a:t>
            </a:r>
            <a:r>
              <a:rPr lang="en-GB" dirty="0"/>
              <a:t> que </a:t>
            </a:r>
            <a:r>
              <a:rPr lang="en-GB" dirty="0" err="1"/>
              <a:t>vous</a:t>
            </a:r>
            <a:r>
              <a:rPr lang="en-GB" dirty="0"/>
              <a:t> dire</a:t>
            </a:r>
            <a:br>
              <a:rPr lang="en-GB" dirty="0"/>
            </a:br>
            <a:r>
              <a:rPr lang="en-GB" dirty="0"/>
              <a:t> </a:t>
            </a:r>
            <a:r>
              <a:rPr lang="en-GB" dirty="0" err="1"/>
              <a:t>Qu’après</a:t>
            </a:r>
            <a:r>
              <a:rPr lang="en-GB" dirty="0"/>
              <a:t> </a:t>
            </a:r>
            <a:r>
              <a:rPr lang="en-GB" dirty="0" err="1"/>
              <a:t>m’être</a:t>
            </a:r>
            <a:r>
              <a:rPr lang="en-GB" dirty="0"/>
              <a:t> </a:t>
            </a:r>
            <a:r>
              <a:rPr lang="en-GB" dirty="0" err="1"/>
              <a:t>longtemps</a:t>
            </a:r>
            <a:r>
              <a:rPr lang="en-GB" dirty="0"/>
              <a:t> </a:t>
            </a:r>
            <a:r>
              <a:rPr lang="en-GB" dirty="0" err="1"/>
              <a:t>flatté</a:t>
            </a:r>
            <a:r>
              <a:rPr lang="en-GB" dirty="0"/>
              <a:t> que mon rival</a:t>
            </a:r>
            <a:br>
              <a:rPr lang="en-GB" dirty="0"/>
            </a:br>
            <a:r>
              <a:rPr lang="en-GB" dirty="0"/>
              <a:t> </a:t>
            </a:r>
            <a:r>
              <a:rPr lang="en-GB" dirty="0" err="1"/>
              <a:t>Trouverait</a:t>
            </a:r>
            <a:r>
              <a:rPr lang="en-GB" dirty="0"/>
              <a:t> à </a:t>
            </a:r>
            <a:r>
              <a:rPr lang="en-GB" dirty="0" err="1"/>
              <a:t>ses</a:t>
            </a:r>
            <a:r>
              <a:rPr lang="en-GB" dirty="0"/>
              <a:t> </a:t>
            </a:r>
            <a:r>
              <a:rPr lang="en-GB" dirty="0" err="1"/>
              <a:t>vœux</a:t>
            </a:r>
            <a:r>
              <a:rPr lang="en-GB" dirty="0"/>
              <a:t> </a:t>
            </a:r>
            <a:r>
              <a:rPr lang="en-GB" dirty="0" err="1"/>
              <a:t>quelque</a:t>
            </a:r>
            <a:r>
              <a:rPr lang="en-GB" dirty="0"/>
              <a:t> obstacle fatal,</a:t>
            </a:r>
            <a:br>
              <a:rPr lang="en-GB" dirty="0"/>
            </a:br>
            <a:r>
              <a:rPr lang="en-GB" dirty="0"/>
              <a:t> </a:t>
            </a:r>
            <a:r>
              <a:rPr lang="en-GB" dirty="0" err="1"/>
              <a:t>Aujourd’hui</a:t>
            </a:r>
            <a:r>
              <a:rPr lang="en-GB" dirty="0"/>
              <a:t> </a:t>
            </a:r>
            <a:r>
              <a:rPr lang="en-GB" dirty="0" err="1"/>
              <a:t>qu’il</a:t>
            </a:r>
            <a:r>
              <a:rPr lang="en-GB" dirty="0"/>
              <a:t> </a:t>
            </a:r>
            <a:r>
              <a:rPr lang="en-GB" dirty="0" err="1"/>
              <a:t>peut</a:t>
            </a:r>
            <a:r>
              <a:rPr lang="en-GB" dirty="0"/>
              <a:t> tout, que </a:t>
            </a:r>
            <a:r>
              <a:rPr lang="en-GB" dirty="0" err="1"/>
              <a:t>votre</a:t>
            </a:r>
            <a:r>
              <a:rPr lang="en-GB" dirty="0"/>
              <a:t> hymen </a:t>
            </a:r>
            <a:r>
              <a:rPr lang="en-GB" dirty="0" err="1"/>
              <a:t>s’avance</a:t>
            </a:r>
            <a:r>
              <a:rPr lang="en-GB" dirty="0"/>
              <a:t>,</a:t>
            </a:r>
            <a:br>
              <a:rPr lang="en-GB" dirty="0"/>
            </a:br>
            <a:r>
              <a:rPr lang="en-GB" dirty="0"/>
              <a:t> </a:t>
            </a:r>
            <a:r>
              <a:rPr lang="en-GB" dirty="0" err="1"/>
              <a:t>Exemple</a:t>
            </a:r>
            <a:r>
              <a:rPr lang="en-GB" dirty="0"/>
              <a:t> </a:t>
            </a:r>
            <a:r>
              <a:rPr lang="en-GB" dirty="0" err="1"/>
              <a:t>infortuné</a:t>
            </a:r>
            <a:r>
              <a:rPr lang="en-GB" dirty="0"/>
              <a:t> </a:t>
            </a:r>
            <a:r>
              <a:rPr lang="en-GB" dirty="0" err="1"/>
              <a:t>d’une</a:t>
            </a:r>
            <a:r>
              <a:rPr lang="en-GB" dirty="0"/>
              <a:t> longue </a:t>
            </a:r>
            <a:r>
              <a:rPr lang="en-GB" dirty="0" err="1"/>
              <a:t>constance</a:t>
            </a:r>
            <a:r>
              <a:rPr lang="en-GB" dirty="0"/>
              <a:t>,</a:t>
            </a:r>
            <a:br>
              <a:rPr lang="en-GB" dirty="0"/>
            </a:br>
            <a:r>
              <a:rPr lang="en-GB" dirty="0"/>
              <a:t> Après cinq </a:t>
            </a:r>
            <a:r>
              <a:rPr lang="en-GB" dirty="0" err="1"/>
              <a:t>ans</a:t>
            </a:r>
            <a:r>
              <a:rPr lang="en-GB" dirty="0"/>
              <a:t> d’amour et </a:t>
            </a:r>
            <a:r>
              <a:rPr lang="en-GB" dirty="0" err="1"/>
              <a:t>d’espoir</a:t>
            </a:r>
            <a:r>
              <a:rPr lang="en-GB" dirty="0"/>
              <a:t> </a:t>
            </a:r>
            <a:r>
              <a:rPr lang="en-GB" dirty="0" err="1"/>
              <a:t>superflus</a:t>
            </a:r>
            <a:r>
              <a:rPr lang="en-GB" dirty="0"/>
              <a:t>,</a:t>
            </a:r>
            <a:br>
              <a:rPr lang="en-GB" dirty="0"/>
            </a:br>
            <a:r>
              <a:rPr lang="en-GB" dirty="0"/>
              <a:t> Je pars, </a:t>
            </a:r>
            <a:r>
              <a:rPr lang="en-GB" dirty="0" err="1"/>
              <a:t>fidèle</a:t>
            </a:r>
            <a:r>
              <a:rPr lang="en-GB" dirty="0"/>
              <a:t> </a:t>
            </a:r>
            <a:r>
              <a:rPr lang="en-GB" dirty="0" err="1"/>
              <a:t>encor</a:t>
            </a:r>
            <a:r>
              <a:rPr lang="en-GB" dirty="0"/>
              <a:t>, </a:t>
            </a:r>
            <a:r>
              <a:rPr lang="en-GB" dirty="0" err="1"/>
              <a:t>quand</a:t>
            </a:r>
            <a:r>
              <a:rPr lang="en-GB" dirty="0"/>
              <a:t> je </a:t>
            </a:r>
            <a:r>
              <a:rPr lang="en-GB" dirty="0" err="1"/>
              <a:t>n’espère</a:t>
            </a:r>
            <a:r>
              <a:rPr lang="en-GB" dirty="0"/>
              <a:t> plus.      </a:t>
            </a:r>
          </a:p>
        </p:txBody>
      </p:sp>
      <p:sp>
        <p:nvSpPr>
          <p:cNvPr id="3" name="Text Placeholder 2">
            <a:extLst>
              <a:ext uri="{FF2B5EF4-FFF2-40B4-BE49-F238E27FC236}">
                <a16:creationId xmlns:a16="http://schemas.microsoft.com/office/drawing/2014/main" id="{264F244E-DD1A-1D4C-9BC1-CA8EE90D70D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613EDAF-E136-EA4A-B970-07696D2FE703}"/>
              </a:ext>
            </a:extLst>
          </p:cNvPr>
          <p:cNvSpPr/>
          <p:nvPr/>
        </p:nvSpPr>
        <p:spPr>
          <a:xfrm>
            <a:off x="-1" y="0"/>
            <a:ext cx="5228823"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I’m here only to tell you that after years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dreaming my rival's love would meet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some obstacle,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now he is all-powerful and your wedding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is at hand,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an unhappy paragon of long fidelity,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after five years of wasted love and hope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am leaving, faithful still but with no more hope. </a:t>
            </a:r>
          </a:p>
        </p:txBody>
      </p:sp>
      <p:pic>
        <p:nvPicPr>
          <p:cNvPr id="6" name="Picture 5" descr="A person with long hair and a mustache&#10;&#10;Description automatically generated">
            <a:extLst>
              <a:ext uri="{FF2B5EF4-FFF2-40B4-BE49-F238E27FC236}">
                <a16:creationId xmlns:a16="http://schemas.microsoft.com/office/drawing/2014/main" id="{E64B8830-D20E-A858-351A-6D458C4DFE0E}"/>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name="Slide20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065EC-1702-6E4D-B697-66D109085966}"/>
              </a:ext>
            </a:extLst>
          </p:cNvPr>
          <p:cNvSpPr txBox="1">
            <a:spLocks noGrp="1"/>
          </p:cNvSpPr>
          <p:nvPr>
            <p:ph type="title"/>
          </p:nvPr>
        </p:nvSpPr>
        <p:spPr/>
        <p:txBody>
          <a:bodyPr/>
          <a:lstStyle/>
          <a:p>
            <a:pPr lvl="0"/>
            <a:r>
              <a:rPr lang="en-GB" dirty="0"/>
              <a:t>PAULIN</a:t>
            </a:r>
            <a:br>
              <a:rPr lang="en-GB" dirty="0"/>
            </a:br>
            <a:r>
              <a:rPr lang="en-GB" dirty="0"/>
              <a:t> Ne </a:t>
            </a:r>
            <a:r>
              <a:rPr lang="en-GB" dirty="0" err="1"/>
              <a:t>troublez</a:t>
            </a:r>
            <a:r>
              <a:rPr lang="en-GB" dirty="0"/>
              <a:t> point le </a:t>
            </a:r>
            <a:r>
              <a:rPr lang="en-GB" dirty="0" err="1"/>
              <a:t>cours</a:t>
            </a:r>
            <a:r>
              <a:rPr lang="en-GB" dirty="0"/>
              <a:t> de </a:t>
            </a:r>
            <a:r>
              <a:rPr lang="en-GB" dirty="0" err="1"/>
              <a:t>votre</a:t>
            </a:r>
            <a:r>
              <a:rPr lang="en-GB" dirty="0"/>
              <a:t> </a:t>
            </a:r>
            <a:r>
              <a:rPr lang="en-GB" dirty="0" err="1"/>
              <a:t>renommée</a:t>
            </a:r>
            <a:r>
              <a:rPr lang="en-GB" dirty="0"/>
              <a:t> :</a:t>
            </a:r>
            <a:br>
              <a:rPr lang="en-GB" dirty="0"/>
            </a:br>
            <a:r>
              <a:rPr lang="en-GB" dirty="0"/>
              <a:t> Déjà de </a:t>
            </a:r>
            <a:r>
              <a:rPr lang="en-GB" dirty="0" err="1"/>
              <a:t>vos</a:t>
            </a:r>
            <a:r>
              <a:rPr lang="en-GB" dirty="0"/>
              <a:t> adieux la nouvelle </a:t>
            </a:r>
            <a:r>
              <a:rPr lang="en-GB" dirty="0" err="1"/>
              <a:t>est</a:t>
            </a:r>
            <a:r>
              <a:rPr lang="en-GB" dirty="0"/>
              <a:t> </a:t>
            </a:r>
            <a:r>
              <a:rPr lang="en-GB" dirty="0" err="1"/>
              <a:t>semée</a:t>
            </a:r>
            <a:r>
              <a:rPr lang="en-GB" dirty="0"/>
              <a:t> ;</a:t>
            </a:r>
            <a:br>
              <a:rPr lang="en-GB" dirty="0"/>
            </a:br>
            <a:r>
              <a:rPr lang="en-GB" dirty="0"/>
              <a:t> Rome, qui </a:t>
            </a:r>
            <a:r>
              <a:rPr lang="en-GB" dirty="0" err="1"/>
              <a:t>gémissait</a:t>
            </a:r>
            <a:r>
              <a:rPr lang="en-GB" dirty="0"/>
              <a:t>, triomphe avec raison,</a:t>
            </a:r>
          </a:p>
        </p:txBody>
      </p:sp>
      <p:sp>
        <p:nvSpPr>
          <p:cNvPr id="3" name="Text Placeholder 2">
            <a:extLst>
              <a:ext uri="{FF2B5EF4-FFF2-40B4-BE49-F238E27FC236}">
                <a16:creationId xmlns:a16="http://schemas.microsoft.com/office/drawing/2014/main" id="{DDC7EB2A-32A3-AC4D-9AEB-47E6E53874D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3266F5D-57FF-A04F-B747-8D48EFF44B02}"/>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Don’t stand in the way of your own fame.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Word of your farewells has already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spread.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which was lamenting, now</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rejoices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with good reason. </a:t>
            </a:r>
          </a:p>
        </p:txBody>
      </p:sp>
      <p:pic>
        <p:nvPicPr>
          <p:cNvPr id="5" name="Picture 4" descr="A close-up of a person&#10;&#10;Description automatically generated">
            <a:extLst>
              <a:ext uri="{FF2B5EF4-FFF2-40B4-BE49-F238E27FC236}">
                <a16:creationId xmlns:a16="http://schemas.microsoft.com/office/drawing/2014/main" id="{2AC609D3-F68A-93C0-813C-25BD89A9D0E6}"/>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065EC-1702-6E4D-B697-66D109085966}"/>
              </a:ext>
            </a:extLst>
          </p:cNvPr>
          <p:cNvSpPr txBox="1">
            <a:spLocks noGrp="1"/>
          </p:cNvSpPr>
          <p:nvPr>
            <p:ph type="title"/>
          </p:nvPr>
        </p:nvSpPr>
        <p:spPr/>
        <p:txBody>
          <a:bodyPr/>
          <a:lstStyle/>
          <a:p>
            <a:pPr lvl="0"/>
            <a:br>
              <a:rPr lang="en-GB" dirty="0"/>
            </a:br>
            <a:r>
              <a:rPr lang="en-GB" dirty="0"/>
              <a:t> </a:t>
            </a:r>
            <a:r>
              <a:rPr lang="en-GB" dirty="0" err="1"/>
              <a:t>Tous</a:t>
            </a:r>
            <a:r>
              <a:rPr lang="en-GB" dirty="0"/>
              <a:t> les temples </a:t>
            </a:r>
            <a:r>
              <a:rPr lang="en-GB" dirty="0" err="1"/>
              <a:t>ouverts</a:t>
            </a:r>
            <a:r>
              <a:rPr lang="en-GB" dirty="0"/>
              <a:t> </a:t>
            </a:r>
            <a:r>
              <a:rPr lang="en-GB" dirty="0" err="1"/>
              <a:t>fument</a:t>
            </a:r>
            <a:r>
              <a:rPr lang="en-GB" dirty="0"/>
              <a:t> </a:t>
            </a:r>
            <a:r>
              <a:rPr lang="en-GB" dirty="0" err="1"/>
              <a:t>en</a:t>
            </a:r>
            <a:r>
              <a:rPr lang="en-GB" dirty="0"/>
              <a:t> </a:t>
            </a:r>
            <a:r>
              <a:rPr lang="en-GB" dirty="0" err="1"/>
              <a:t>votre</a:t>
            </a:r>
            <a:r>
              <a:rPr lang="en-GB" dirty="0"/>
              <a:t> nom,</a:t>
            </a:r>
            <a:br>
              <a:rPr lang="en-GB" dirty="0"/>
            </a:br>
            <a:r>
              <a:rPr lang="en-GB" dirty="0"/>
              <a:t> Et le </a:t>
            </a:r>
            <a:r>
              <a:rPr lang="en-GB" dirty="0" err="1"/>
              <a:t>peuple</a:t>
            </a:r>
            <a:r>
              <a:rPr lang="en-GB" dirty="0"/>
              <a:t>, </a:t>
            </a:r>
            <a:r>
              <a:rPr lang="en-GB" dirty="0" err="1"/>
              <a:t>élevant</a:t>
            </a:r>
            <a:r>
              <a:rPr lang="en-GB" dirty="0"/>
              <a:t> </a:t>
            </a:r>
            <a:r>
              <a:rPr lang="en-GB" dirty="0" err="1"/>
              <a:t>vos</a:t>
            </a:r>
            <a:r>
              <a:rPr lang="en-GB" dirty="0"/>
              <a:t> </a:t>
            </a:r>
            <a:r>
              <a:rPr lang="en-GB" dirty="0" err="1"/>
              <a:t>vertus</a:t>
            </a:r>
            <a:r>
              <a:rPr lang="en-GB" dirty="0"/>
              <a:t> </a:t>
            </a:r>
            <a:r>
              <a:rPr lang="en-GB" dirty="0" err="1"/>
              <a:t>jusqu’aux</a:t>
            </a:r>
            <a:r>
              <a:rPr lang="en-GB" dirty="0"/>
              <a:t> </a:t>
            </a:r>
            <a:r>
              <a:rPr lang="en-GB" dirty="0" err="1"/>
              <a:t>nues</a:t>
            </a:r>
            <a:r>
              <a:rPr lang="en-GB" dirty="0"/>
              <a:t>,</a:t>
            </a:r>
            <a:br>
              <a:rPr lang="en-GB" dirty="0"/>
            </a:br>
            <a:r>
              <a:rPr lang="en-GB" dirty="0"/>
              <a:t> </a:t>
            </a:r>
            <a:r>
              <a:rPr lang="en-GB" dirty="0" err="1"/>
              <a:t>Va</a:t>
            </a:r>
            <a:r>
              <a:rPr lang="en-GB" dirty="0"/>
              <a:t> </a:t>
            </a:r>
            <a:r>
              <a:rPr lang="en-GB" dirty="0" err="1"/>
              <a:t>partout</a:t>
            </a:r>
            <a:r>
              <a:rPr lang="en-GB" dirty="0"/>
              <a:t> de </a:t>
            </a:r>
            <a:r>
              <a:rPr lang="en-GB" dirty="0" err="1"/>
              <a:t>lauriers</a:t>
            </a:r>
            <a:r>
              <a:rPr lang="en-GB" dirty="0"/>
              <a:t> </a:t>
            </a:r>
            <a:r>
              <a:rPr lang="en-GB" dirty="0" err="1"/>
              <a:t>couronner</a:t>
            </a:r>
            <a:r>
              <a:rPr lang="en-GB" dirty="0"/>
              <a:t> </a:t>
            </a:r>
            <a:r>
              <a:rPr lang="en-GB" dirty="0" err="1"/>
              <a:t>vos</a:t>
            </a:r>
            <a:r>
              <a:rPr lang="en-GB" dirty="0"/>
              <a:t> statues.      </a:t>
            </a:r>
          </a:p>
        </p:txBody>
      </p:sp>
      <p:sp>
        <p:nvSpPr>
          <p:cNvPr id="3" name="Text Placeholder 2">
            <a:extLst>
              <a:ext uri="{FF2B5EF4-FFF2-40B4-BE49-F238E27FC236}">
                <a16:creationId xmlns:a16="http://schemas.microsoft.com/office/drawing/2014/main" id="{DDC7EB2A-32A3-AC4D-9AEB-47E6E53874D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3266F5D-57FF-A04F-B747-8D48EFF44B02}"/>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Smoke rises from every temple in your</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the people, praising your virtues to</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skies,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decorating your statues with laurels.</a:t>
            </a:r>
          </a:p>
        </p:txBody>
      </p:sp>
      <p:pic>
        <p:nvPicPr>
          <p:cNvPr id="5" name="Picture 4" descr="A close-up of a person&#10;&#10;Description automatically generated">
            <a:extLst>
              <a:ext uri="{FF2B5EF4-FFF2-40B4-BE49-F238E27FC236}">
                <a16:creationId xmlns:a16="http://schemas.microsoft.com/office/drawing/2014/main" id="{17E66702-80F6-9609-A0EF-86C563C8C9A0}"/>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extLst>
      <p:ext uri="{BB962C8B-B14F-4D97-AF65-F5344CB8AC3E}">
        <p14:creationId xmlns:p14="http://schemas.microsoft.com/office/powerpoint/2010/main" val="1128578503"/>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name="Slide2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19193-44F1-5F47-AE9B-B547110C87BE}"/>
              </a:ext>
            </a:extLst>
          </p:cNvPr>
          <p:cNvSpPr txBox="1">
            <a:spLocks noGrp="1"/>
          </p:cNvSpPr>
          <p:nvPr>
            <p:ph type="title"/>
          </p:nvPr>
        </p:nvSpPr>
        <p:spPr/>
        <p:txBody>
          <a:bodyPr/>
          <a:lstStyle/>
          <a:p>
            <a:pPr lvl="0"/>
            <a:r>
              <a:rPr lang="en-GB" dirty="0"/>
              <a:t>TITUS</a:t>
            </a:r>
            <a:br>
              <a:rPr lang="en-GB" dirty="0"/>
            </a:br>
            <a:r>
              <a:rPr lang="en-GB" dirty="0"/>
              <a:t> Ah, Rome ! Ah, </a:t>
            </a:r>
            <a:r>
              <a:rPr lang="en-GB" dirty="0" err="1"/>
              <a:t>Bérénice</a:t>
            </a:r>
            <a:r>
              <a:rPr lang="en-GB" dirty="0"/>
              <a:t> ! Ah, prince </a:t>
            </a:r>
            <a:r>
              <a:rPr lang="en-GB" dirty="0" err="1"/>
              <a:t>malheureux</a:t>
            </a:r>
            <a:r>
              <a:rPr lang="en-GB" dirty="0"/>
              <a:t> !</a:t>
            </a:r>
            <a:br>
              <a:rPr lang="en-GB" dirty="0"/>
            </a:br>
            <a:r>
              <a:rPr lang="en-GB" dirty="0"/>
              <a:t> </a:t>
            </a:r>
            <a:r>
              <a:rPr lang="en-GB" dirty="0" err="1"/>
              <a:t>Pourquoi</a:t>
            </a:r>
            <a:r>
              <a:rPr lang="en-GB" dirty="0"/>
              <a:t> </a:t>
            </a:r>
            <a:r>
              <a:rPr lang="en-GB" dirty="0" err="1"/>
              <a:t>suis</a:t>
            </a:r>
            <a:r>
              <a:rPr lang="en-GB" dirty="0"/>
              <a:t>-je </a:t>
            </a:r>
            <a:r>
              <a:rPr lang="en-GB" dirty="0" err="1"/>
              <a:t>empereur</a:t>
            </a:r>
            <a:r>
              <a:rPr lang="en-GB" dirty="0"/>
              <a:t> ? </a:t>
            </a:r>
            <a:r>
              <a:rPr lang="en-GB" dirty="0" err="1"/>
              <a:t>Pourquoi</a:t>
            </a:r>
            <a:r>
              <a:rPr lang="en-GB" dirty="0"/>
              <a:t> </a:t>
            </a:r>
            <a:r>
              <a:rPr lang="en-GB" dirty="0" err="1"/>
              <a:t>suis</a:t>
            </a:r>
            <a:r>
              <a:rPr lang="en-GB" dirty="0"/>
              <a:t>-je </a:t>
            </a:r>
            <a:r>
              <a:rPr lang="en-GB" dirty="0" err="1"/>
              <a:t>amoureux</a:t>
            </a:r>
            <a:r>
              <a:rPr lang="en-GB" dirty="0"/>
              <a:t> ?    </a:t>
            </a:r>
          </a:p>
        </p:txBody>
      </p:sp>
      <p:sp>
        <p:nvSpPr>
          <p:cNvPr id="3" name="Text Placeholder 2">
            <a:extLst>
              <a:ext uri="{FF2B5EF4-FFF2-40B4-BE49-F238E27FC236}">
                <a16:creationId xmlns:a16="http://schemas.microsoft.com/office/drawing/2014/main" id="{183C1359-28A0-7041-9E45-23B03507DCC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3C28655-2DBB-0548-9893-1590F46826ED}"/>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Oh Rome! Oh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Oh wretched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emperor!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Why am I emperor? Why am I in love?</a:t>
            </a:r>
          </a:p>
        </p:txBody>
      </p:sp>
      <p:pic>
        <p:nvPicPr>
          <p:cNvPr id="5" name="Picture 4" descr="A person with long hair and a black robe&#10;&#10;Description automatically generated">
            <a:extLst>
              <a:ext uri="{FF2B5EF4-FFF2-40B4-BE49-F238E27FC236}">
                <a16:creationId xmlns:a16="http://schemas.microsoft.com/office/drawing/2014/main" id="{075D4BC4-4A0E-FC97-5DDC-847F19FD6CE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name="Slide2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D3C5B-6C87-4549-B3FF-1531DA2CCB63}"/>
              </a:ext>
            </a:extLst>
          </p:cNvPr>
          <p:cNvSpPr txBox="1">
            <a:spLocks noGrp="1"/>
          </p:cNvSpPr>
          <p:nvPr>
            <p:ph type="title"/>
          </p:nvPr>
        </p:nvSpPr>
        <p:spPr/>
        <p:txBody>
          <a:bodyPr/>
          <a:lstStyle/>
          <a:p>
            <a:pPr lvl="0"/>
            <a:r>
              <a:rPr lang="en-GB" dirty="0"/>
              <a:t>ANTIOCHUS</a:t>
            </a:r>
            <a:br>
              <a:rPr lang="en-GB" dirty="0"/>
            </a:br>
            <a:r>
              <a:rPr lang="en-GB" dirty="0"/>
              <a:t> </a:t>
            </a:r>
            <a:r>
              <a:rPr lang="en-GB" dirty="0" err="1"/>
              <a:t>Qu’avez-vous</a:t>
            </a:r>
            <a:r>
              <a:rPr lang="en-GB" dirty="0"/>
              <a:t> fait, </a:t>
            </a:r>
            <a:r>
              <a:rPr lang="en-GB" dirty="0" err="1"/>
              <a:t>Seigneur</a:t>
            </a:r>
            <a:r>
              <a:rPr lang="en-GB" dirty="0"/>
              <a:t> ? </a:t>
            </a:r>
            <a:r>
              <a:rPr lang="en-GB" dirty="0" err="1"/>
              <a:t>l’aimable</a:t>
            </a:r>
            <a:r>
              <a:rPr lang="en-GB" dirty="0"/>
              <a:t> </a:t>
            </a:r>
            <a:r>
              <a:rPr lang="en-GB" dirty="0" err="1"/>
              <a:t>Bérénice</a:t>
            </a:r>
            <a:br>
              <a:rPr lang="en-GB" dirty="0"/>
            </a:br>
            <a:r>
              <a:rPr lang="en-GB" dirty="0"/>
              <a:t> </a:t>
            </a:r>
            <a:r>
              <a:rPr lang="en-GB" dirty="0" err="1"/>
              <a:t>Va</a:t>
            </a:r>
            <a:r>
              <a:rPr lang="en-GB" dirty="0"/>
              <a:t> </a:t>
            </a:r>
            <a:r>
              <a:rPr lang="en-GB" dirty="0" err="1"/>
              <a:t>peut-être</a:t>
            </a:r>
            <a:r>
              <a:rPr lang="en-GB" dirty="0"/>
              <a:t> expirer </a:t>
            </a:r>
            <a:r>
              <a:rPr lang="en-GB" dirty="0" err="1"/>
              <a:t>dans</a:t>
            </a:r>
            <a:r>
              <a:rPr lang="en-GB" dirty="0"/>
              <a:t> les bras de </a:t>
            </a:r>
            <a:r>
              <a:rPr lang="en-GB" dirty="0" err="1"/>
              <a:t>Phénice</a:t>
            </a:r>
            <a:r>
              <a:rPr lang="en-GB" dirty="0"/>
              <a:t>.</a:t>
            </a:r>
            <a:br>
              <a:rPr lang="en-GB" dirty="0"/>
            </a:br>
            <a:r>
              <a:rPr lang="en-GB" dirty="0"/>
              <a:t> Elle </a:t>
            </a:r>
            <a:r>
              <a:rPr lang="en-GB" dirty="0" err="1"/>
              <a:t>n’entend</a:t>
            </a:r>
            <a:r>
              <a:rPr lang="en-GB" dirty="0"/>
              <a:t> </a:t>
            </a:r>
            <a:r>
              <a:rPr lang="en-GB" dirty="0" err="1"/>
              <a:t>ni</a:t>
            </a:r>
            <a:r>
              <a:rPr lang="en-GB" dirty="0"/>
              <a:t> </a:t>
            </a:r>
            <a:r>
              <a:rPr lang="en-GB" dirty="0" err="1"/>
              <a:t>pleurs</a:t>
            </a:r>
            <a:r>
              <a:rPr lang="en-GB" dirty="0"/>
              <a:t>, </a:t>
            </a:r>
            <a:r>
              <a:rPr lang="en-GB" dirty="0" err="1"/>
              <a:t>ni</a:t>
            </a:r>
            <a:r>
              <a:rPr lang="en-GB" dirty="0"/>
              <a:t> </a:t>
            </a:r>
            <a:r>
              <a:rPr lang="en-GB" dirty="0" err="1"/>
              <a:t>conseil</a:t>
            </a:r>
            <a:r>
              <a:rPr lang="en-GB" dirty="0"/>
              <a:t>, </a:t>
            </a:r>
            <a:r>
              <a:rPr lang="en-GB" dirty="0" err="1"/>
              <a:t>ni</a:t>
            </a:r>
            <a:r>
              <a:rPr lang="en-GB" dirty="0"/>
              <a:t> raison ;</a:t>
            </a:r>
            <a:br>
              <a:rPr lang="en-GB" dirty="0"/>
            </a:br>
            <a:r>
              <a:rPr lang="en-GB" dirty="0"/>
              <a:t> Elle implore à grands </a:t>
            </a:r>
            <a:r>
              <a:rPr lang="en-GB" dirty="0" err="1"/>
              <a:t>cris</a:t>
            </a:r>
            <a:r>
              <a:rPr lang="en-GB" dirty="0"/>
              <a:t> le </a:t>
            </a:r>
            <a:r>
              <a:rPr lang="en-GB" dirty="0" err="1"/>
              <a:t>fer</a:t>
            </a:r>
            <a:r>
              <a:rPr lang="en-GB" dirty="0"/>
              <a:t> et le poison.</a:t>
            </a:r>
            <a:br>
              <a:rPr lang="en-GB" dirty="0"/>
            </a:br>
            <a:r>
              <a:rPr lang="en-GB" dirty="0"/>
              <a:t> </a:t>
            </a:r>
            <a:r>
              <a:rPr lang="en-GB" dirty="0" err="1"/>
              <a:t>Vous</a:t>
            </a:r>
            <a:r>
              <a:rPr lang="en-GB" dirty="0"/>
              <a:t> </a:t>
            </a:r>
            <a:r>
              <a:rPr lang="en-GB" dirty="0" err="1"/>
              <a:t>seul</a:t>
            </a:r>
            <a:r>
              <a:rPr lang="en-GB" dirty="0"/>
              <a:t> </a:t>
            </a:r>
            <a:r>
              <a:rPr lang="en-GB" dirty="0" err="1"/>
              <a:t>vous</a:t>
            </a:r>
            <a:r>
              <a:rPr lang="en-GB" dirty="0"/>
              <a:t> </a:t>
            </a:r>
            <a:r>
              <a:rPr lang="en-GB" dirty="0" err="1"/>
              <a:t>lui</a:t>
            </a:r>
            <a:r>
              <a:rPr lang="en-GB" dirty="0"/>
              <a:t> </a:t>
            </a:r>
            <a:r>
              <a:rPr lang="en-GB" dirty="0" err="1"/>
              <a:t>pouvez</a:t>
            </a:r>
            <a:r>
              <a:rPr lang="en-GB" dirty="0"/>
              <a:t> </a:t>
            </a:r>
            <a:r>
              <a:rPr lang="en-GB" dirty="0" err="1"/>
              <a:t>arracher</a:t>
            </a:r>
            <a:r>
              <a:rPr lang="en-GB" dirty="0"/>
              <a:t> </a:t>
            </a:r>
            <a:r>
              <a:rPr lang="en-GB" dirty="0" err="1"/>
              <a:t>cette</a:t>
            </a:r>
            <a:r>
              <a:rPr lang="en-GB" dirty="0"/>
              <a:t> </a:t>
            </a:r>
            <a:r>
              <a:rPr lang="en-GB" dirty="0" err="1"/>
              <a:t>envie</a:t>
            </a:r>
            <a:r>
              <a:rPr lang="en-GB" dirty="0"/>
              <a:t>.     </a:t>
            </a:r>
          </a:p>
        </p:txBody>
      </p:sp>
      <p:sp>
        <p:nvSpPr>
          <p:cNvPr id="3" name="Text Placeholder 2">
            <a:extLst>
              <a:ext uri="{FF2B5EF4-FFF2-40B4-BE49-F238E27FC236}">
                <a16:creationId xmlns:a16="http://schemas.microsoft.com/office/drawing/2014/main" id="{C0374361-3A01-D549-8073-32C54B1E9B8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DF5AF88-FCA5-124F-A1E9-C11C09D3DEC0}"/>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have you done, Sir?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may even now be dying in </a:t>
            </a:r>
            <a:r>
              <a:rPr lang="en-US" sz="1800" b="1" i="0" u="none" strike="noStrike" kern="1200" cap="none" spc="0" baseline="0" dirty="0" err="1">
                <a:solidFill>
                  <a:srgbClr val="000000"/>
                </a:solidFill>
                <a:uFillTx/>
                <a:latin typeface="Cambria" pitchFamily="18"/>
              </a:rPr>
              <a:t>Phenice's</a:t>
            </a:r>
            <a:endParaRPr lang="en-US" sz="1800" b="1" i="0" u="none" strike="noStrike" kern="1200" cap="none" spc="0" baseline="0" dirty="0">
              <a:solidFill>
                <a:srgbClr val="000000"/>
              </a:solidFill>
              <a:uFillTx/>
              <a:latin typeface="Cambria" pitchFamily="18"/>
            </a:endParaRP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arms.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will not listen to weeping, advice or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reason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loudly demands a sword or poison.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Only you can change her mind. </a:t>
            </a:r>
          </a:p>
        </p:txBody>
      </p:sp>
      <p:pic>
        <p:nvPicPr>
          <p:cNvPr id="5" name="Picture 4" descr="A person with long hair and a mustache&#10;&#10;Description automatically generated">
            <a:extLst>
              <a:ext uri="{FF2B5EF4-FFF2-40B4-BE49-F238E27FC236}">
                <a16:creationId xmlns:a16="http://schemas.microsoft.com/office/drawing/2014/main" id="{EEFA1B4C-0A2F-04B6-080C-47DEA01F5DD1}"/>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name="Slide2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421EB-F84A-724F-A8DC-D905C98DE91D}"/>
              </a:ext>
            </a:extLst>
          </p:cNvPr>
          <p:cNvSpPr txBox="1">
            <a:spLocks noGrp="1"/>
          </p:cNvSpPr>
          <p:nvPr>
            <p:ph type="title"/>
          </p:nvPr>
        </p:nvSpPr>
        <p:spPr/>
        <p:txBody>
          <a:bodyPr/>
          <a:lstStyle/>
          <a:p>
            <a:pPr lvl="0"/>
            <a:r>
              <a:rPr lang="en-GB" dirty="0"/>
              <a:t> On </a:t>
            </a:r>
            <a:r>
              <a:rPr lang="en-GB" dirty="0" err="1"/>
              <a:t>vous</a:t>
            </a:r>
            <a:r>
              <a:rPr lang="en-GB" dirty="0"/>
              <a:t> </a:t>
            </a:r>
            <a:r>
              <a:rPr lang="en-GB" dirty="0" err="1"/>
              <a:t>nomme</a:t>
            </a:r>
            <a:r>
              <a:rPr lang="en-GB" dirty="0"/>
              <a:t>, et </a:t>
            </a:r>
            <a:r>
              <a:rPr lang="en-GB" dirty="0" err="1"/>
              <a:t>ce</a:t>
            </a:r>
            <a:r>
              <a:rPr lang="en-GB" dirty="0"/>
              <a:t> nom la </a:t>
            </a:r>
            <a:r>
              <a:rPr lang="en-GB" dirty="0" err="1"/>
              <a:t>rappelle</a:t>
            </a:r>
            <a:r>
              <a:rPr lang="en-GB" dirty="0"/>
              <a:t> </a:t>
            </a:r>
            <a:r>
              <a:rPr lang="en-GB" dirty="0" err="1"/>
              <a:t>à</a:t>
            </a:r>
            <a:r>
              <a:rPr lang="en-GB" dirty="0"/>
              <a:t> la vie.</a:t>
            </a:r>
            <a:br>
              <a:rPr lang="en-GB" dirty="0"/>
            </a:br>
            <a:r>
              <a:rPr lang="en-GB" dirty="0"/>
              <a:t> </a:t>
            </a:r>
            <a:r>
              <a:rPr lang="en-GB" dirty="0" err="1"/>
              <a:t>Ses</a:t>
            </a:r>
            <a:r>
              <a:rPr lang="en-GB" dirty="0"/>
              <a:t> </a:t>
            </a:r>
            <a:r>
              <a:rPr lang="en-GB" dirty="0" err="1"/>
              <a:t>yeux</a:t>
            </a:r>
            <a:r>
              <a:rPr lang="en-GB" dirty="0"/>
              <a:t>, </a:t>
            </a:r>
            <a:r>
              <a:rPr lang="en-GB" dirty="0" err="1"/>
              <a:t>toujours</a:t>
            </a:r>
            <a:r>
              <a:rPr lang="en-GB" dirty="0"/>
              <a:t> </a:t>
            </a:r>
            <a:r>
              <a:rPr lang="en-GB" dirty="0" err="1"/>
              <a:t>tournés</a:t>
            </a:r>
            <a:r>
              <a:rPr lang="en-GB" dirty="0"/>
              <a:t> </a:t>
            </a:r>
            <a:r>
              <a:rPr lang="en-GB" dirty="0" err="1"/>
              <a:t>vers</a:t>
            </a:r>
            <a:r>
              <a:rPr lang="en-GB" dirty="0"/>
              <a:t> </a:t>
            </a:r>
            <a:r>
              <a:rPr lang="en-GB" dirty="0" err="1"/>
              <a:t>votre</a:t>
            </a:r>
            <a:r>
              <a:rPr lang="en-GB" dirty="0"/>
              <a:t> </a:t>
            </a:r>
            <a:r>
              <a:rPr lang="en-GB" dirty="0" err="1"/>
              <a:t>appartement</a:t>
            </a:r>
            <a:r>
              <a:rPr lang="en-GB" dirty="0"/>
              <a:t>,</a:t>
            </a:r>
            <a:br>
              <a:rPr lang="en-GB" dirty="0"/>
            </a:br>
            <a:r>
              <a:rPr lang="en-GB" dirty="0"/>
              <a:t> </a:t>
            </a:r>
            <a:r>
              <a:rPr lang="en-GB" dirty="0" err="1"/>
              <a:t>Semblent</a:t>
            </a:r>
            <a:r>
              <a:rPr lang="en-GB" dirty="0"/>
              <a:t> </a:t>
            </a:r>
            <a:r>
              <a:rPr lang="en-GB" dirty="0" err="1"/>
              <a:t>vous</a:t>
            </a:r>
            <a:r>
              <a:rPr lang="en-GB" dirty="0"/>
              <a:t> demander de moment en moment.</a:t>
            </a:r>
            <a:br>
              <a:rPr lang="en-GB" dirty="0"/>
            </a:br>
            <a:r>
              <a:rPr lang="en-GB" dirty="0"/>
              <a:t> Je </a:t>
            </a:r>
            <a:r>
              <a:rPr lang="en-GB" dirty="0" err="1"/>
              <a:t>n’y</a:t>
            </a:r>
            <a:r>
              <a:rPr lang="en-GB" dirty="0"/>
              <a:t> </a:t>
            </a:r>
            <a:r>
              <a:rPr lang="en-GB" dirty="0" err="1"/>
              <a:t>puis</a:t>
            </a:r>
            <a:r>
              <a:rPr lang="en-GB" dirty="0"/>
              <a:t> </a:t>
            </a:r>
            <a:r>
              <a:rPr lang="en-GB" dirty="0" err="1"/>
              <a:t>résister</a:t>
            </a:r>
            <a:r>
              <a:rPr lang="en-GB" dirty="0"/>
              <a:t>, </a:t>
            </a:r>
            <a:r>
              <a:rPr lang="en-GB" dirty="0" err="1"/>
              <a:t>ce</a:t>
            </a:r>
            <a:r>
              <a:rPr lang="en-GB" dirty="0"/>
              <a:t> spectacle me </a:t>
            </a:r>
            <a:r>
              <a:rPr lang="en-GB" dirty="0" err="1"/>
              <a:t>tue.</a:t>
            </a:r>
            <a:r>
              <a:rPr lang="en-GB" dirty="0"/>
              <a:t>     </a:t>
            </a:r>
          </a:p>
        </p:txBody>
      </p:sp>
      <p:sp>
        <p:nvSpPr>
          <p:cNvPr id="3" name="Text Placeholder 2">
            <a:extLst>
              <a:ext uri="{FF2B5EF4-FFF2-40B4-BE49-F238E27FC236}">
                <a16:creationId xmlns:a16="http://schemas.microsoft.com/office/drawing/2014/main" id="{BA8E60FD-5308-EA44-9147-DC79F248D7A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DCEA31B-18DC-5A42-9A84-DF26BE828DB2}"/>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If your name is mentioned, she revives,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her eyes, always turned towards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rooms,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seem to look for you all the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cannot bear it, this sight is killing me.</a:t>
            </a:r>
          </a:p>
        </p:txBody>
      </p:sp>
      <p:pic>
        <p:nvPicPr>
          <p:cNvPr id="5" name="Picture 4" descr="A person with long hair and a mustache&#10;&#10;Description automatically generated">
            <a:extLst>
              <a:ext uri="{FF2B5EF4-FFF2-40B4-BE49-F238E27FC236}">
                <a16:creationId xmlns:a16="http://schemas.microsoft.com/office/drawing/2014/main" id="{D2AB78F5-CF0D-A3BF-CAAF-1758123A4DD0}"/>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name="Slide2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69863-E0DE-6A48-A3DE-1C96759B6809}"/>
              </a:ext>
            </a:extLst>
          </p:cNvPr>
          <p:cNvSpPr txBox="1">
            <a:spLocks noGrp="1"/>
          </p:cNvSpPr>
          <p:nvPr>
            <p:ph type="title"/>
          </p:nvPr>
        </p:nvSpPr>
        <p:spPr/>
        <p:txBody>
          <a:bodyPr/>
          <a:lstStyle/>
          <a:p>
            <a:pPr lvl="0"/>
            <a:r>
              <a:rPr lang="en-GB" dirty="0"/>
              <a:t> </a:t>
            </a:r>
            <a:r>
              <a:rPr lang="en-GB" dirty="0" err="1"/>
              <a:t>Que</a:t>
            </a:r>
            <a:r>
              <a:rPr lang="en-GB" dirty="0"/>
              <a:t> </a:t>
            </a:r>
            <a:r>
              <a:rPr lang="en-GB" dirty="0" err="1"/>
              <a:t>tardez-vous</a:t>
            </a:r>
            <a:r>
              <a:rPr lang="en-GB" dirty="0"/>
              <a:t> ? </a:t>
            </a:r>
            <a:r>
              <a:rPr lang="en-GB" dirty="0" err="1"/>
              <a:t>allez</a:t>
            </a:r>
            <a:r>
              <a:rPr lang="en-GB" dirty="0"/>
              <a:t> </a:t>
            </a:r>
            <a:r>
              <a:rPr lang="en-GB" dirty="0" err="1"/>
              <a:t>vous</a:t>
            </a:r>
            <a:r>
              <a:rPr lang="en-GB" dirty="0"/>
              <a:t> </a:t>
            </a:r>
            <a:r>
              <a:rPr lang="en-GB" dirty="0" err="1"/>
              <a:t>montrer</a:t>
            </a:r>
            <a:r>
              <a:rPr lang="en-GB" dirty="0"/>
              <a:t> </a:t>
            </a:r>
            <a:r>
              <a:rPr lang="en-GB" dirty="0" err="1"/>
              <a:t>à</a:t>
            </a:r>
            <a:r>
              <a:rPr lang="en-GB" dirty="0"/>
              <a:t> </a:t>
            </a:r>
            <a:r>
              <a:rPr lang="en-GB" dirty="0" err="1"/>
              <a:t>sa</a:t>
            </a:r>
            <a:r>
              <a:rPr lang="en-GB" dirty="0"/>
              <a:t> </a:t>
            </a:r>
            <a:r>
              <a:rPr lang="en-GB" dirty="0" err="1"/>
              <a:t>vue</a:t>
            </a:r>
            <a:r>
              <a:rPr lang="en-GB" dirty="0"/>
              <a:t>.</a:t>
            </a:r>
            <a:br>
              <a:rPr lang="en-GB" dirty="0"/>
            </a:br>
            <a:r>
              <a:rPr lang="en-GB" dirty="0"/>
              <a:t> </a:t>
            </a:r>
            <a:r>
              <a:rPr lang="en-GB" dirty="0" err="1"/>
              <a:t>Sauvez</a:t>
            </a:r>
            <a:r>
              <a:rPr lang="en-GB" dirty="0"/>
              <a:t> </a:t>
            </a:r>
            <a:r>
              <a:rPr lang="en-GB" dirty="0" err="1"/>
              <a:t>tant</a:t>
            </a:r>
            <a:r>
              <a:rPr lang="en-GB" dirty="0"/>
              <a:t> de </a:t>
            </a:r>
            <a:r>
              <a:rPr lang="en-GB" dirty="0" err="1"/>
              <a:t>vertus</a:t>
            </a:r>
            <a:r>
              <a:rPr lang="en-GB" dirty="0"/>
              <a:t>, de </a:t>
            </a:r>
            <a:r>
              <a:rPr lang="en-GB" dirty="0" err="1"/>
              <a:t>grâces</a:t>
            </a:r>
            <a:r>
              <a:rPr lang="en-GB" dirty="0"/>
              <a:t>, de </a:t>
            </a:r>
            <a:r>
              <a:rPr lang="en-GB" dirty="0" err="1"/>
              <a:t>beauté</a:t>
            </a:r>
            <a:r>
              <a:rPr lang="en-GB" dirty="0"/>
              <a:t>,</a:t>
            </a:r>
            <a:br>
              <a:rPr lang="en-GB" dirty="0"/>
            </a:br>
            <a:r>
              <a:rPr lang="en-GB" dirty="0"/>
              <a:t> </a:t>
            </a:r>
            <a:r>
              <a:rPr lang="en-GB" dirty="0" err="1"/>
              <a:t>Ou</a:t>
            </a:r>
            <a:r>
              <a:rPr lang="en-GB" dirty="0"/>
              <a:t> </a:t>
            </a:r>
            <a:r>
              <a:rPr lang="en-GB" dirty="0" err="1"/>
              <a:t>renoncez</a:t>
            </a:r>
            <a:r>
              <a:rPr lang="en-GB" dirty="0"/>
              <a:t>, </a:t>
            </a:r>
            <a:r>
              <a:rPr lang="en-GB" dirty="0" err="1"/>
              <a:t>Seigneur</a:t>
            </a:r>
            <a:r>
              <a:rPr lang="en-GB" dirty="0"/>
              <a:t>, </a:t>
            </a:r>
            <a:r>
              <a:rPr lang="en-GB" dirty="0" err="1"/>
              <a:t>à</a:t>
            </a:r>
            <a:r>
              <a:rPr lang="en-GB" dirty="0"/>
              <a:t> </a:t>
            </a:r>
            <a:r>
              <a:rPr lang="en-GB" dirty="0" err="1"/>
              <a:t>toute</a:t>
            </a:r>
            <a:r>
              <a:rPr lang="en-GB" dirty="0"/>
              <a:t> </a:t>
            </a:r>
            <a:r>
              <a:rPr lang="en-GB" dirty="0" err="1"/>
              <a:t>humanité</a:t>
            </a:r>
            <a:r>
              <a:rPr lang="en-GB" dirty="0"/>
              <a:t>.</a:t>
            </a:r>
            <a:br>
              <a:rPr lang="en-GB" dirty="0"/>
            </a:br>
            <a:r>
              <a:rPr lang="en-GB" dirty="0"/>
              <a:t> </a:t>
            </a:r>
            <a:r>
              <a:rPr lang="en-GB" dirty="0" err="1"/>
              <a:t>Dites</a:t>
            </a:r>
            <a:r>
              <a:rPr lang="en-GB" dirty="0"/>
              <a:t> un mot.      </a:t>
            </a:r>
          </a:p>
        </p:txBody>
      </p:sp>
      <p:sp>
        <p:nvSpPr>
          <p:cNvPr id="3" name="Text Placeholder 2">
            <a:extLst>
              <a:ext uri="{FF2B5EF4-FFF2-40B4-BE49-F238E27FC236}">
                <a16:creationId xmlns:a16="http://schemas.microsoft.com/office/drawing/2014/main" id="{6DFCA006-4248-C349-BD7D-F3731DBA944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B1CAF19-5DE5-274B-979A-78F2C4D558DE}"/>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What are you waiting for? Go to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rescue all these virtues, this face, this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beauty,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or cease, Sir, to call yourself a man.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Speak to her! </a:t>
            </a:r>
          </a:p>
        </p:txBody>
      </p:sp>
      <p:pic>
        <p:nvPicPr>
          <p:cNvPr id="5" name="Picture 4" descr="A person with long hair and a mustache&#10;&#10;Description automatically generated">
            <a:extLst>
              <a:ext uri="{FF2B5EF4-FFF2-40B4-BE49-F238E27FC236}">
                <a16:creationId xmlns:a16="http://schemas.microsoft.com/office/drawing/2014/main" id="{D4D4D161-69C8-5F40-6827-118A9A0E658D}"/>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name="Slide2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13D5B-B91C-1A45-8C03-82C429C8A0AD}"/>
              </a:ext>
            </a:extLst>
          </p:cNvPr>
          <p:cNvSpPr txBox="1">
            <a:spLocks noGrp="1"/>
          </p:cNvSpPr>
          <p:nvPr>
            <p:ph type="title"/>
          </p:nvPr>
        </p:nvSpPr>
        <p:spPr/>
        <p:txBody>
          <a:bodyPr/>
          <a:lstStyle/>
          <a:p>
            <a:pPr lvl="0"/>
            <a:r>
              <a:rPr lang="en-GB" dirty="0"/>
              <a:t>TITUS</a:t>
            </a:r>
            <a:br>
              <a:rPr lang="en-GB" dirty="0"/>
            </a:br>
            <a:r>
              <a:rPr lang="en-GB" dirty="0"/>
              <a:t>                        </a:t>
            </a:r>
            <a:r>
              <a:rPr lang="en-GB" dirty="0" err="1"/>
              <a:t>Hélas</a:t>
            </a:r>
            <a:r>
              <a:rPr lang="en-GB" dirty="0"/>
              <a:t> ! </a:t>
            </a:r>
            <a:r>
              <a:rPr lang="en-GB" dirty="0" err="1"/>
              <a:t>quel</a:t>
            </a:r>
            <a:r>
              <a:rPr lang="en-GB" dirty="0"/>
              <a:t> mot </a:t>
            </a:r>
            <a:r>
              <a:rPr lang="en-GB" dirty="0" err="1"/>
              <a:t>puis</a:t>
            </a:r>
            <a:r>
              <a:rPr lang="en-GB" dirty="0"/>
              <a:t>-je </a:t>
            </a:r>
            <a:r>
              <a:rPr lang="en-GB" dirty="0" err="1"/>
              <a:t>lui</a:t>
            </a:r>
            <a:r>
              <a:rPr lang="en-GB" dirty="0"/>
              <a:t> dire ?</a:t>
            </a:r>
            <a:br>
              <a:rPr lang="en-GB" dirty="0"/>
            </a:br>
            <a:r>
              <a:rPr lang="en-GB" dirty="0"/>
              <a:t> </a:t>
            </a:r>
            <a:r>
              <a:rPr lang="en-GB" dirty="0" err="1"/>
              <a:t>Moi-même</a:t>
            </a:r>
            <a:r>
              <a:rPr lang="en-GB" dirty="0"/>
              <a:t> </a:t>
            </a:r>
            <a:r>
              <a:rPr lang="en-GB" dirty="0" err="1"/>
              <a:t>en</a:t>
            </a:r>
            <a:r>
              <a:rPr lang="en-GB" dirty="0"/>
              <a:t> </a:t>
            </a:r>
            <a:r>
              <a:rPr lang="en-GB" dirty="0" err="1"/>
              <a:t>ce</a:t>
            </a:r>
            <a:r>
              <a:rPr lang="en-GB" dirty="0"/>
              <a:t> moment sais-je </a:t>
            </a:r>
            <a:r>
              <a:rPr lang="en-GB" dirty="0" err="1"/>
              <a:t>si</a:t>
            </a:r>
            <a:r>
              <a:rPr lang="en-GB" dirty="0"/>
              <a:t> je respire ?     </a:t>
            </a:r>
          </a:p>
        </p:txBody>
      </p:sp>
      <p:sp>
        <p:nvSpPr>
          <p:cNvPr id="3" name="Text Placeholder 2">
            <a:extLst>
              <a:ext uri="{FF2B5EF4-FFF2-40B4-BE49-F238E27FC236}">
                <a16:creationId xmlns:a16="http://schemas.microsoft.com/office/drawing/2014/main" id="{17B751F1-93D4-FF48-B652-088FC8DF042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0C5A5AB-052E-0C41-BA54-B2DFA5DF0DC6}"/>
              </a:ext>
            </a:extLst>
          </p:cNvPr>
          <p:cNvSpPr/>
          <p:nvPr/>
        </p:nvSpPr>
        <p:spPr>
          <a:xfrm>
            <a:off x="0" y="0"/>
            <a:ext cx="457200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can I say to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Can I even say I am still alive? </a:t>
            </a:r>
          </a:p>
        </p:txBody>
      </p:sp>
      <p:pic>
        <p:nvPicPr>
          <p:cNvPr id="5" name="Picture 4" descr="A person with long hair and a black robe&#10;&#10;Description automatically generated">
            <a:extLst>
              <a:ext uri="{FF2B5EF4-FFF2-40B4-BE49-F238E27FC236}">
                <a16:creationId xmlns:a16="http://schemas.microsoft.com/office/drawing/2014/main" id="{BCE03CA7-C334-87F0-6595-955F013DC042}"/>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name="Slide2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F609C-1D69-764F-BCAD-1D28D8CA53BC}"/>
              </a:ext>
            </a:extLst>
          </p:cNvPr>
          <p:cNvSpPr txBox="1">
            <a:spLocks noGrp="1"/>
          </p:cNvSpPr>
          <p:nvPr>
            <p:ph type="title"/>
          </p:nvPr>
        </p:nvSpPr>
        <p:spPr/>
        <p:txBody>
          <a:bodyPr/>
          <a:lstStyle/>
          <a:p>
            <a:pPr lvl="0"/>
            <a:r>
              <a:rPr lang="en-GB" dirty="0"/>
              <a:t>RUTILE</a:t>
            </a:r>
            <a:br>
              <a:rPr lang="en-GB" dirty="0"/>
            </a:br>
            <a:r>
              <a:rPr lang="en-GB" dirty="0"/>
              <a:t> </a:t>
            </a:r>
            <a:r>
              <a:rPr lang="en-GB" dirty="0" err="1"/>
              <a:t>Seigneur</a:t>
            </a:r>
            <a:r>
              <a:rPr lang="en-GB" dirty="0"/>
              <a:t>, </a:t>
            </a:r>
            <a:r>
              <a:rPr lang="en-GB" dirty="0" err="1"/>
              <a:t>tous</a:t>
            </a:r>
            <a:r>
              <a:rPr lang="en-GB" dirty="0"/>
              <a:t> les </a:t>
            </a:r>
            <a:r>
              <a:rPr lang="en-GB" dirty="0" err="1"/>
              <a:t>tribuns</a:t>
            </a:r>
            <a:r>
              <a:rPr lang="en-GB" dirty="0"/>
              <a:t>, les consuls, le </a:t>
            </a:r>
            <a:r>
              <a:rPr lang="en-GB" dirty="0" err="1"/>
              <a:t>sénat</a:t>
            </a:r>
            <a:r>
              <a:rPr lang="en-GB" dirty="0"/>
              <a:t>,</a:t>
            </a:r>
            <a:br>
              <a:rPr lang="en-GB" dirty="0"/>
            </a:br>
            <a:r>
              <a:rPr lang="en-GB" dirty="0"/>
              <a:t> </a:t>
            </a:r>
            <a:r>
              <a:rPr lang="en-GB" dirty="0" err="1"/>
              <a:t>Viennent</a:t>
            </a:r>
            <a:r>
              <a:rPr lang="en-GB" dirty="0"/>
              <a:t> </a:t>
            </a:r>
            <a:r>
              <a:rPr lang="en-GB" dirty="0" err="1"/>
              <a:t>vous</a:t>
            </a:r>
            <a:r>
              <a:rPr lang="en-GB" dirty="0"/>
              <a:t> demander au nom de tout </a:t>
            </a:r>
            <a:r>
              <a:rPr lang="en-GB" dirty="0" err="1"/>
              <a:t>l’État</a:t>
            </a:r>
            <a:r>
              <a:rPr lang="en-GB" dirty="0"/>
              <a:t>.</a:t>
            </a:r>
            <a:br>
              <a:rPr lang="en-GB" dirty="0"/>
            </a:br>
            <a:r>
              <a:rPr lang="en-GB" dirty="0"/>
              <a:t> Un grand </a:t>
            </a:r>
            <a:r>
              <a:rPr lang="en-GB" dirty="0" err="1"/>
              <a:t>peuple</a:t>
            </a:r>
            <a:r>
              <a:rPr lang="en-GB" dirty="0"/>
              <a:t> les suit, qui, </a:t>
            </a:r>
            <a:r>
              <a:rPr lang="en-GB" dirty="0" err="1"/>
              <a:t>plein</a:t>
            </a:r>
            <a:r>
              <a:rPr lang="en-GB" dirty="0"/>
              <a:t> </a:t>
            </a:r>
            <a:r>
              <a:rPr lang="en-GB" dirty="0" err="1"/>
              <a:t>d’impatience</a:t>
            </a:r>
            <a:r>
              <a:rPr lang="en-GB" dirty="0"/>
              <a:t>,</a:t>
            </a:r>
            <a:br>
              <a:rPr lang="en-GB" dirty="0"/>
            </a:br>
            <a:r>
              <a:rPr lang="en-GB" dirty="0"/>
              <a:t> </a:t>
            </a:r>
            <a:r>
              <a:rPr lang="en-GB" dirty="0" err="1"/>
              <a:t>Dans</a:t>
            </a:r>
            <a:r>
              <a:rPr lang="en-GB" dirty="0"/>
              <a:t> </a:t>
            </a:r>
            <a:r>
              <a:rPr lang="en-GB" dirty="0" err="1"/>
              <a:t>votre</a:t>
            </a:r>
            <a:r>
              <a:rPr lang="en-GB" dirty="0"/>
              <a:t> </a:t>
            </a:r>
            <a:r>
              <a:rPr lang="en-GB" dirty="0" err="1"/>
              <a:t>appartement</a:t>
            </a:r>
            <a:r>
              <a:rPr lang="en-GB" dirty="0"/>
              <a:t> attend </a:t>
            </a:r>
            <a:r>
              <a:rPr lang="en-GB" dirty="0" err="1"/>
              <a:t>votre</a:t>
            </a:r>
            <a:r>
              <a:rPr lang="en-GB" dirty="0"/>
              <a:t> </a:t>
            </a:r>
            <a:r>
              <a:rPr lang="en-GB" dirty="0" err="1"/>
              <a:t>présence</a:t>
            </a:r>
            <a:r>
              <a:rPr lang="en-GB" dirty="0"/>
              <a:t>.    </a:t>
            </a:r>
          </a:p>
        </p:txBody>
      </p:sp>
      <p:sp>
        <p:nvSpPr>
          <p:cNvPr id="3" name="Text Placeholder 2">
            <a:extLst>
              <a:ext uri="{FF2B5EF4-FFF2-40B4-BE49-F238E27FC236}">
                <a16:creationId xmlns:a16="http://schemas.microsoft.com/office/drawing/2014/main" id="{FA1E6A2B-6E94-4747-8598-3AFF7A9CD84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04DFB60-5056-114A-B89D-468A56346219}"/>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RUTILE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all the tribunes, the consuls,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Senate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asking to see you in the name of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state.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large, impatient crowd is following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they are all waiting in your rooms. </a:t>
            </a:r>
          </a:p>
        </p:txBody>
      </p:sp>
      <p:pic>
        <p:nvPicPr>
          <p:cNvPr id="5" name="Picture 4" descr="A painting of a person with a mustache&#10;&#10;Description automatically generated">
            <a:extLst>
              <a:ext uri="{FF2B5EF4-FFF2-40B4-BE49-F238E27FC236}">
                <a16:creationId xmlns:a16="http://schemas.microsoft.com/office/drawing/2014/main" id="{488225FC-E0A2-E166-C4AD-BFFC1FAB90B9}"/>
              </a:ext>
            </a:extLst>
          </p:cNvPr>
          <p:cNvPicPr>
            <a:picLocks noChangeAspect="1"/>
          </p:cNvPicPr>
          <p:nvPr/>
        </p:nvPicPr>
        <p:blipFill>
          <a:blip r:embed="rId2"/>
          <a:stretch>
            <a:fillRect/>
          </a:stretch>
        </p:blipFill>
        <p:spPr>
          <a:xfrm>
            <a:off x="7253432" y="0"/>
            <a:ext cx="1890568" cy="2413686"/>
          </a:xfrm>
          <a:prstGeom prst="rect">
            <a:avLst/>
          </a:prstGeom>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name="Slide2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99190-15E4-F240-BE19-152BF0F4ECBD}"/>
              </a:ext>
            </a:extLst>
          </p:cNvPr>
          <p:cNvSpPr txBox="1">
            <a:spLocks noGrp="1"/>
          </p:cNvSpPr>
          <p:nvPr>
            <p:ph type="title"/>
          </p:nvPr>
        </p:nvSpPr>
        <p:spPr/>
        <p:txBody>
          <a:bodyPr/>
          <a:lstStyle/>
          <a:p>
            <a:pPr lvl="0"/>
            <a:r>
              <a:rPr lang="en-GB" dirty="0"/>
              <a:t>TITUS</a:t>
            </a:r>
            <a:br>
              <a:rPr lang="en-GB" dirty="0"/>
            </a:br>
            <a:r>
              <a:rPr lang="en-GB" dirty="0"/>
              <a:t> Je </a:t>
            </a:r>
            <a:r>
              <a:rPr lang="en-GB" dirty="0" err="1"/>
              <a:t>vous</a:t>
            </a:r>
            <a:r>
              <a:rPr lang="en-GB" dirty="0"/>
              <a:t> </a:t>
            </a:r>
            <a:r>
              <a:rPr lang="en-GB" dirty="0" err="1"/>
              <a:t>entends</a:t>
            </a:r>
            <a:r>
              <a:rPr lang="en-GB" dirty="0"/>
              <a:t>, grand </a:t>
            </a:r>
            <a:r>
              <a:rPr lang="en-GB" dirty="0" err="1"/>
              <a:t>dieux</a:t>
            </a:r>
            <a:r>
              <a:rPr lang="en-GB" dirty="0"/>
              <a:t> : </a:t>
            </a:r>
            <a:r>
              <a:rPr lang="en-GB" dirty="0" err="1"/>
              <a:t>vous</a:t>
            </a:r>
            <a:r>
              <a:rPr lang="en-GB" dirty="0"/>
              <a:t> </a:t>
            </a:r>
            <a:r>
              <a:rPr lang="en-GB" dirty="0" err="1"/>
              <a:t>voulez</a:t>
            </a:r>
            <a:r>
              <a:rPr lang="en-GB" dirty="0"/>
              <a:t> </a:t>
            </a:r>
            <a:r>
              <a:rPr lang="en-GB" dirty="0" err="1"/>
              <a:t>rassurer</a:t>
            </a:r>
            <a:br>
              <a:rPr lang="en-GB" dirty="0"/>
            </a:br>
            <a:r>
              <a:rPr lang="en-GB" dirty="0"/>
              <a:t> </a:t>
            </a:r>
            <a:r>
              <a:rPr lang="en-GB" dirty="0" err="1"/>
              <a:t>Ce</a:t>
            </a:r>
            <a:r>
              <a:rPr lang="en-GB" dirty="0"/>
              <a:t> </a:t>
            </a:r>
            <a:r>
              <a:rPr lang="en-GB" dirty="0" err="1"/>
              <a:t>cœur</a:t>
            </a:r>
            <a:r>
              <a:rPr lang="en-GB" dirty="0"/>
              <a:t> </a:t>
            </a:r>
            <a:r>
              <a:rPr lang="en-GB" dirty="0" err="1"/>
              <a:t>que</a:t>
            </a:r>
            <a:r>
              <a:rPr lang="en-GB" dirty="0"/>
              <a:t> </a:t>
            </a:r>
            <a:r>
              <a:rPr lang="en-GB" dirty="0" err="1"/>
              <a:t>vous</a:t>
            </a:r>
            <a:r>
              <a:rPr lang="en-GB" dirty="0"/>
              <a:t> </a:t>
            </a:r>
            <a:r>
              <a:rPr lang="en-GB" dirty="0" err="1"/>
              <a:t>voyez</a:t>
            </a:r>
            <a:r>
              <a:rPr lang="en-GB" dirty="0"/>
              <a:t> tout prêt </a:t>
            </a:r>
            <a:r>
              <a:rPr lang="en-GB" dirty="0" err="1"/>
              <a:t>à</a:t>
            </a:r>
            <a:r>
              <a:rPr lang="en-GB" dirty="0"/>
              <a:t> </a:t>
            </a:r>
            <a:r>
              <a:rPr lang="en-GB" dirty="0" err="1"/>
              <a:t>s’égarer</a:t>
            </a:r>
            <a:r>
              <a:rPr lang="en-GB" dirty="0"/>
              <a:t>.</a:t>
            </a:r>
            <a:br>
              <a:rPr lang="en-GB" dirty="0"/>
            </a:br>
            <a:r>
              <a:rPr lang="en-GB" dirty="0"/>
              <a:t>PAULIN</a:t>
            </a:r>
            <a:br>
              <a:rPr lang="en-GB" dirty="0"/>
            </a:br>
            <a:r>
              <a:rPr lang="en-GB" dirty="0"/>
              <a:t> </a:t>
            </a:r>
            <a:r>
              <a:rPr lang="en-GB" dirty="0" err="1"/>
              <a:t>Venez</a:t>
            </a:r>
            <a:r>
              <a:rPr lang="en-GB" dirty="0"/>
              <a:t>, </a:t>
            </a:r>
            <a:r>
              <a:rPr lang="en-GB" dirty="0" err="1"/>
              <a:t>Seigneur</a:t>
            </a:r>
            <a:r>
              <a:rPr lang="en-GB" dirty="0"/>
              <a:t>, </a:t>
            </a:r>
            <a:r>
              <a:rPr lang="en-GB" dirty="0" err="1"/>
              <a:t>passons</a:t>
            </a:r>
            <a:r>
              <a:rPr lang="en-GB" dirty="0"/>
              <a:t> </a:t>
            </a:r>
            <a:r>
              <a:rPr lang="en-GB" dirty="0" err="1"/>
              <a:t>dans</a:t>
            </a:r>
            <a:r>
              <a:rPr lang="en-GB" dirty="0"/>
              <a:t> la </a:t>
            </a:r>
            <a:r>
              <a:rPr lang="en-GB" dirty="0" err="1"/>
              <a:t>chambre</a:t>
            </a:r>
            <a:r>
              <a:rPr lang="en-GB" dirty="0"/>
              <a:t> </a:t>
            </a:r>
            <a:r>
              <a:rPr lang="en-GB" dirty="0" err="1"/>
              <a:t>prochaine</a:t>
            </a:r>
            <a:r>
              <a:rPr lang="en-GB" dirty="0"/>
              <a:t>,</a:t>
            </a:r>
            <a:br>
              <a:rPr lang="en-GB" dirty="0"/>
            </a:br>
            <a:r>
              <a:rPr lang="en-GB" dirty="0"/>
              <a:t> </a:t>
            </a:r>
            <a:r>
              <a:rPr lang="en-GB" dirty="0" err="1"/>
              <a:t>Allons</a:t>
            </a:r>
            <a:r>
              <a:rPr lang="en-GB" dirty="0"/>
              <a:t> </a:t>
            </a:r>
            <a:r>
              <a:rPr lang="en-GB" dirty="0" err="1"/>
              <a:t>voir</a:t>
            </a:r>
            <a:r>
              <a:rPr lang="en-GB" dirty="0"/>
              <a:t> le </a:t>
            </a:r>
            <a:r>
              <a:rPr lang="en-GB" dirty="0" err="1"/>
              <a:t>sénat</a:t>
            </a:r>
            <a:r>
              <a:rPr lang="en-GB" dirty="0"/>
              <a:t>.     </a:t>
            </a:r>
          </a:p>
        </p:txBody>
      </p:sp>
      <p:sp>
        <p:nvSpPr>
          <p:cNvPr id="3" name="Text Placeholder 2">
            <a:extLst>
              <a:ext uri="{FF2B5EF4-FFF2-40B4-BE49-F238E27FC236}">
                <a16:creationId xmlns:a16="http://schemas.microsoft.com/office/drawing/2014/main" id="{8FA22643-04CE-8547-8B48-3C54CFB4C6A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93BA0BC-B818-7D40-B239-19A39D202096}"/>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understand you, gods: you seek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strengthen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heart which is on the edge of madness.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Come, Sir. Let's go into the next room,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meet the Senate. </a:t>
            </a:r>
          </a:p>
        </p:txBody>
      </p:sp>
      <p:pic>
        <p:nvPicPr>
          <p:cNvPr id="5" name="Picture 4" descr="A person with long hair and a black robe&#10;&#10;Description automatically generated">
            <a:extLst>
              <a:ext uri="{FF2B5EF4-FFF2-40B4-BE49-F238E27FC236}">
                <a16:creationId xmlns:a16="http://schemas.microsoft.com/office/drawing/2014/main" id="{074456D7-40B7-8C93-C3D2-AFE857964F5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name="Slide21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C90ED-4D36-AA4D-8132-25E7F5ABB71D}"/>
              </a:ext>
            </a:extLst>
          </p:cNvPr>
          <p:cNvSpPr txBox="1">
            <a:spLocks noGrp="1"/>
          </p:cNvSpPr>
          <p:nvPr>
            <p:ph type="title"/>
          </p:nvPr>
        </p:nvSpPr>
        <p:spPr/>
        <p:txBody>
          <a:bodyPr/>
          <a:lstStyle/>
          <a:p>
            <a:pPr lvl="0"/>
            <a:r>
              <a:rPr lang="en-GB" sz="1700" dirty="0"/>
              <a:t>ANTIOCHUS</a:t>
            </a:r>
            <a:br>
              <a:rPr lang="en-GB" sz="1700" dirty="0"/>
            </a:br>
            <a:r>
              <a:rPr lang="en-GB" sz="1700" dirty="0"/>
              <a:t>                                      Ah ! </a:t>
            </a:r>
            <a:r>
              <a:rPr lang="en-GB" sz="1700" dirty="0" err="1"/>
              <a:t>courez</a:t>
            </a:r>
            <a:r>
              <a:rPr lang="en-GB" sz="1700" dirty="0"/>
              <a:t> chez la </a:t>
            </a:r>
            <a:r>
              <a:rPr lang="en-GB" sz="1700" dirty="0" err="1"/>
              <a:t>reine</a:t>
            </a:r>
            <a:r>
              <a:rPr lang="en-GB" sz="1700" dirty="0"/>
              <a:t>.</a:t>
            </a:r>
            <a:br>
              <a:rPr lang="en-GB" sz="1700" dirty="0"/>
            </a:br>
            <a:r>
              <a:rPr lang="en-GB" sz="1700" dirty="0"/>
              <a:t>PAULIN</a:t>
            </a:r>
            <a:br>
              <a:rPr lang="en-GB" sz="1700" dirty="0"/>
            </a:br>
            <a:r>
              <a:rPr lang="en-GB" sz="1700" dirty="0"/>
              <a:t> Quoi ? </a:t>
            </a:r>
            <a:r>
              <a:rPr lang="en-GB" sz="1700" dirty="0" err="1"/>
              <a:t>vous</a:t>
            </a:r>
            <a:r>
              <a:rPr lang="en-GB" sz="1700" dirty="0"/>
              <a:t> </a:t>
            </a:r>
            <a:r>
              <a:rPr lang="en-GB" sz="1700" dirty="0" err="1"/>
              <a:t>pourriez</a:t>
            </a:r>
            <a:r>
              <a:rPr lang="en-GB" sz="1700" dirty="0"/>
              <a:t>, </a:t>
            </a:r>
            <a:r>
              <a:rPr lang="en-GB" sz="1700" dirty="0" err="1"/>
              <a:t>Seigneur</a:t>
            </a:r>
            <a:r>
              <a:rPr lang="en-GB" sz="1700" dirty="0"/>
              <a:t>, par </a:t>
            </a:r>
            <a:r>
              <a:rPr lang="en-GB" sz="1700" dirty="0" err="1"/>
              <a:t>cette</a:t>
            </a:r>
            <a:r>
              <a:rPr lang="en-GB" sz="1700" dirty="0"/>
              <a:t> </a:t>
            </a:r>
            <a:r>
              <a:rPr lang="en-GB" sz="1700" dirty="0" err="1"/>
              <a:t>indignité</a:t>
            </a:r>
            <a:r>
              <a:rPr lang="en-GB" sz="1700" dirty="0"/>
              <a:t>,</a:t>
            </a:r>
            <a:br>
              <a:rPr lang="en-GB" sz="1700" dirty="0"/>
            </a:br>
            <a:r>
              <a:rPr lang="en-GB" sz="1700" dirty="0"/>
              <a:t> De </a:t>
            </a:r>
            <a:r>
              <a:rPr lang="en-GB" sz="1700" dirty="0" err="1"/>
              <a:t>l’empire</a:t>
            </a:r>
            <a:r>
              <a:rPr lang="en-GB" sz="1700" dirty="0"/>
              <a:t> </a:t>
            </a:r>
            <a:r>
              <a:rPr lang="en-GB" sz="1700" dirty="0" err="1"/>
              <a:t>à</a:t>
            </a:r>
            <a:r>
              <a:rPr lang="en-GB" sz="1700" dirty="0"/>
              <a:t> </a:t>
            </a:r>
            <a:r>
              <a:rPr lang="en-GB" sz="1700" dirty="0" err="1"/>
              <a:t>vos</a:t>
            </a:r>
            <a:r>
              <a:rPr lang="en-GB" sz="1700" dirty="0"/>
              <a:t> </a:t>
            </a:r>
            <a:r>
              <a:rPr lang="en-GB" sz="1700" dirty="0" err="1"/>
              <a:t>pieds</a:t>
            </a:r>
            <a:r>
              <a:rPr lang="en-GB" sz="1700" dirty="0"/>
              <a:t> fouler la </a:t>
            </a:r>
            <a:r>
              <a:rPr lang="en-GB" sz="1700" dirty="0" err="1"/>
              <a:t>majesté</a:t>
            </a:r>
            <a:r>
              <a:rPr lang="en-GB" sz="1700" dirty="0"/>
              <a:t> ?</a:t>
            </a:r>
            <a:br>
              <a:rPr lang="en-GB" sz="1700" dirty="0"/>
            </a:br>
            <a:r>
              <a:rPr lang="en-GB" sz="1700" dirty="0"/>
              <a:t> Rome…</a:t>
            </a:r>
            <a:br>
              <a:rPr lang="en-GB" sz="1700" dirty="0"/>
            </a:br>
            <a:r>
              <a:rPr lang="en-GB" sz="1700" dirty="0"/>
              <a:t>TITUS</a:t>
            </a:r>
            <a:br>
              <a:rPr lang="en-GB" sz="1700" dirty="0"/>
            </a:br>
            <a:r>
              <a:rPr lang="en-GB" sz="1700" dirty="0"/>
              <a:t>             Il </a:t>
            </a:r>
            <a:r>
              <a:rPr lang="en-GB" sz="1700" dirty="0" err="1"/>
              <a:t>suffit</a:t>
            </a:r>
            <a:r>
              <a:rPr lang="en-GB" sz="1700" dirty="0"/>
              <a:t>, Paulin, nous </a:t>
            </a:r>
            <a:r>
              <a:rPr lang="en-GB" sz="1700" dirty="0" err="1"/>
              <a:t>allons</a:t>
            </a:r>
            <a:r>
              <a:rPr lang="en-GB" sz="1700" dirty="0"/>
              <a:t> les entendre.     </a:t>
            </a:r>
          </a:p>
        </p:txBody>
      </p:sp>
      <p:sp>
        <p:nvSpPr>
          <p:cNvPr id="3" name="Text Placeholder 2">
            <a:extLst>
              <a:ext uri="{FF2B5EF4-FFF2-40B4-BE49-F238E27FC236}">
                <a16:creationId xmlns:a16="http://schemas.microsoft.com/office/drawing/2014/main" id="{67EC7703-F700-B940-9D31-17761B01206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B884D9C-DDF8-F245-95B1-B50089763DA0}"/>
              </a:ext>
            </a:extLst>
          </p:cNvPr>
          <p:cNvSpPr/>
          <p:nvPr/>
        </p:nvSpPr>
        <p:spPr>
          <a:xfrm>
            <a:off x="0" y="0"/>
            <a:ext cx="4674561"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Go to the queen!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would you trample on the majesty of empire?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Rome...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Enough, Paulin, we'll go and hear them.</a:t>
            </a:r>
          </a:p>
        </p:txBody>
      </p:sp>
      <p:pic>
        <p:nvPicPr>
          <p:cNvPr id="5" name="Picture 4" descr="A person with long hair and a mustache&#10;&#10;Description automatically generated">
            <a:extLst>
              <a:ext uri="{FF2B5EF4-FFF2-40B4-BE49-F238E27FC236}">
                <a16:creationId xmlns:a16="http://schemas.microsoft.com/office/drawing/2014/main" id="{7E9162A8-F1A9-3EBC-D03B-6D13C0A28140}"/>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DEF1F-5703-724A-9B55-CFCDFAF2BDAE}"/>
              </a:ext>
            </a:extLst>
          </p:cNvPr>
          <p:cNvSpPr txBox="1">
            <a:spLocks noGrp="1"/>
          </p:cNvSpPr>
          <p:nvPr>
            <p:ph type="title"/>
          </p:nvPr>
        </p:nvSpPr>
        <p:spPr/>
        <p:txBody>
          <a:bodyPr/>
          <a:lstStyle/>
          <a:p>
            <a:pPr lvl="0"/>
            <a:r>
              <a:rPr lang="en-GB" sz="1700" dirty="0"/>
              <a:t>ANTIOCHUS    </a:t>
            </a:r>
            <a:r>
              <a:rPr lang="en-GB" sz="1700" dirty="0" err="1"/>
              <a:t>Arsace</a:t>
            </a:r>
            <a:r>
              <a:rPr lang="en-GB" sz="1700" dirty="0"/>
              <a:t>, </a:t>
            </a:r>
            <a:r>
              <a:rPr lang="en-GB" sz="1700" dirty="0" err="1"/>
              <a:t>entrerons</a:t>
            </a:r>
            <a:r>
              <a:rPr lang="en-GB" sz="1700" dirty="0"/>
              <a:t>-nous ?</a:t>
            </a:r>
            <a:br>
              <a:rPr lang="en-GB" sz="1700" dirty="0"/>
            </a:br>
            <a:r>
              <a:rPr lang="en-GB" sz="1700" dirty="0"/>
              <a:t>ARSACE    </a:t>
            </a:r>
            <a:r>
              <a:rPr lang="en-GB" sz="1700" dirty="0" err="1"/>
              <a:t>Seigneur</a:t>
            </a:r>
            <a:r>
              <a:rPr lang="en-GB" sz="1700" dirty="0"/>
              <a:t>, </a:t>
            </a:r>
            <a:r>
              <a:rPr lang="en-GB" sz="1700" dirty="0" err="1"/>
              <a:t>j’ai</a:t>
            </a:r>
            <a:r>
              <a:rPr lang="en-GB" sz="1700" dirty="0"/>
              <a:t> vu la </a:t>
            </a:r>
            <a:r>
              <a:rPr lang="en-GB" sz="1700" dirty="0" err="1"/>
              <a:t>reine</a:t>
            </a:r>
            <a:r>
              <a:rPr lang="en-GB" sz="1700" dirty="0"/>
              <a:t> ;</a:t>
            </a:r>
            <a:br>
              <a:rPr lang="en-GB" sz="1700" dirty="0"/>
            </a:br>
            <a:r>
              <a:rPr lang="en-GB" sz="1700" dirty="0"/>
              <a:t> </a:t>
            </a:r>
            <a:r>
              <a:rPr lang="en-GB" sz="1700" dirty="0" err="1"/>
              <a:t>Mais</a:t>
            </a:r>
            <a:r>
              <a:rPr lang="en-GB" sz="1700" dirty="0"/>
              <a:t>, pour me faire </a:t>
            </a:r>
            <a:r>
              <a:rPr lang="en-GB" sz="1700" dirty="0" err="1"/>
              <a:t>voir</a:t>
            </a:r>
            <a:r>
              <a:rPr lang="en-GB" sz="1700" dirty="0"/>
              <a:t>, je </a:t>
            </a:r>
            <a:r>
              <a:rPr lang="en-GB" sz="1700" dirty="0" err="1"/>
              <a:t>n’ai</a:t>
            </a:r>
            <a:r>
              <a:rPr lang="en-GB" sz="1700" dirty="0"/>
              <a:t> </a:t>
            </a:r>
            <a:r>
              <a:rPr lang="en-GB" sz="1700" dirty="0" err="1"/>
              <a:t>percé</a:t>
            </a:r>
            <a:r>
              <a:rPr lang="en-GB" sz="1700" dirty="0"/>
              <a:t> </a:t>
            </a:r>
            <a:r>
              <a:rPr lang="en-GB" sz="1700" dirty="0" err="1"/>
              <a:t>qu’à</a:t>
            </a:r>
            <a:r>
              <a:rPr lang="en-GB" sz="1700" dirty="0"/>
              <a:t> </a:t>
            </a:r>
            <a:r>
              <a:rPr lang="en-GB" sz="1700" dirty="0" err="1"/>
              <a:t>peine</a:t>
            </a:r>
            <a:br>
              <a:rPr lang="en-GB" sz="1700" dirty="0"/>
            </a:br>
            <a:r>
              <a:rPr lang="en-GB" sz="1700" dirty="0"/>
              <a:t> Les </a:t>
            </a:r>
            <a:r>
              <a:rPr lang="en-GB" sz="1700" dirty="0" err="1"/>
              <a:t>flots</a:t>
            </a:r>
            <a:r>
              <a:rPr lang="en-GB" sz="1700" dirty="0"/>
              <a:t> </a:t>
            </a:r>
            <a:r>
              <a:rPr lang="en-GB" sz="1700" dirty="0" err="1"/>
              <a:t>toujours</a:t>
            </a:r>
            <a:r>
              <a:rPr lang="en-GB" sz="1700" dirty="0"/>
              <a:t> nouveaux d’un </a:t>
            </a:r>
            <a:r>
              <a:rPr lang="en-GB" sz="1700" dirty="0" err="1"/>
              <a:t>peuple</a:t>
            </a:r>
            <a:r>
              <a:rPr lang="en-GB" sz="1700" dirty="0"/>
              <a:t> </a:t>
            </a:r>
            <a:r>
              <a:rPr lang="en-GB" sz="1700" dirty="0" err="1"/>
              <a:t>adorateur</a:t>
            </a:r>
            <a:br>
              <a:rPr lang="en-GB" sz="1700" dirty="0"/>
            </a:br>
            <a:r>
              <a:rPr lang="en-GB" sz="1700" dirty="0"/>
              <a:t> </a:t>
            </a:r>
            <a:r>
              <a:rPr lang="en-GB" sz="1700" dirty="0" err="1"/>
              <a:t>Qu’attire</a:t>
            </a:r>
            <a:r>
              <a:rPr lang="en-GB" sz="1700" dirty="0"/>
              <a:t> sur </a:t>
            </a:r>
            <a:r>
              <a:rPr lang="en-GB" sz="1700" dirty="0" err="1"/>
              <a:t>ses</a:t>
            </a:r>
            <a:r>
              <a:rPr lang="en-GB" sz="1700" dirty="0"/>
              <a:t> pas </a:t>
            </a:r>
            <a:r>
              <a:rPr lang="en-GB" sz="1700" dirty="0" err="1"/>
              <a:t>sa</a:t>
            </a:r>
            <a:r>
              <a:rPr lang="en-GB" sz="1700" dirty="0"/>
              <a:t> </a:t>
            </a:r>
            <a:r>
              <a:rPr lang="en-GB" sz="1700" dirty="0" err="1"/>
              <a:t>prochaine</a:t>
            </a:r>
            <a:r>
              <a:rPr lang="en-GB" sz="1700" dirty="0"/>
              <a:t> grandeur.      </a:t>
            </a:r>
            <a:br>
              <a:rPr lang="en-GB" sz="1700" dirty="0"/>
            </a:br>
            <a:r>
              <a:rPr lang="en-GB" sz="1700" dirty="0"/>
              <a:t> </a:t>
            </a:r>
            <a:r>
              <a:rPr lang="en-GB" sz="1700" dirty="0" err="1"/>
              <a:t>Peut-être</a:t>
            </a:r>
            <a:r>
              <a:rPr lang="en-GB" sz="1700" dirty="0"/>
              <a:t> </a:t>
            </a:r>
            <a:r>
              <a:rPr lang="en-GB" sz="1700" dirty="0" err="1"/>
              <a:t>avant</a:t>
            </a:r>
            <a:r>
              <a:rPr lang="en-GB" sz="1700" dirty="0"/>
              <a:t> la </a:t>
            </a:r>
            <a:r>
              <a:rPr lang="en-GB" sz="1700" dirty="0" err="1"/>
              <a:t>nuit</a:t>
            </a:r>
            <a:r>
              <a:rPr lang="en-GB" sz="1700" dirty="0"/>
              <a:t> </a:t>
            </a:r>
            <a:r>
              <a:rPr lang="en-GB" sz="1700" dirty="0" err="1"/>
              <a:t>l’heureuse</a:t>
            </a:r>
            <a:r>
              <a:rPr lang="en-GB" sz="1700" dirty="0"/>
              <a:t> </a:t>
            </a:r>
            <a:r>
              <a:rPr lang="en-GB" sz="1700" dirty="0" err="1"/>
              <a:t>Bérénice</a:t>
            </a:r>
            <a:br>
              <a:rPr lang="en-GB" sz="1700" dirty="0"/>
            </a:br>
            <a:r>
              <a:rPr lang="en-GB" sz="1700" dirty="0"/>
              <a:t> Change le nom de </a:t>
            </a:r>
            <a:r>
              <a:rPr lang="en-GB" sz="1700" dirty="0" err="1"/>
              <a:t>reine</a:t>
            </a:r>
            <a:r>
              <a:rPr lang="en-GB" sz="1700" dirty="0"/>
              <a:t> au nom </a:t>
            </a:r>
            <a:r>
              <a:rPr lang="en-GB" sz="1700" dirty="0" err="1"/>
              <a:t>d’impératrice</a:t>
            </a:r>
            <a:r>
              <a:rPr lang="en-GB" sz="1700" dirty="0"/>
              <a:t>.     </a:t>
            </a:r>
          </a:p>
        </p:txBody>
      </p:sp>
      <p:sp>
        <p:nvSpPr>
          <p:cNvPr id="3" name="Text Placeholder 2">
            <a:extLst>
              <a:ext uri="{FF2B5EF4-FFF2-40B4-BE49-F238E27FC236}">
                <a16:creationId xmlns:a16="http://schemas.microsoft.com/office/drawing/2014/main" id="{85333408-78F5-A24B-AED0-7042B8F51BF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E3EBBB8-F2AD-864F-8DB6-E81B439F8391}"/>
              </a:ext>
            </a:extLst>
          </p:cNvPr>
          <p:cNvSpPr/>
          <p:nvPr/>
        </p:nvSpPr>
        <p:spPr>
          <a:xfrm>
            <a:off x="0" y="0"/>
            <a:ext cx="4384964"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May we go 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Sir, I have seen the queen,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though I had difficulty getting near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there were such crowds of admirers,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drawn by her forthcoming elevation.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Perhaps this very day, Berenice will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exchange  the rank of queen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for that of empress. </a:t>
            </a:r>
          </a:p>
        </p:txBody>
      </p:sp>
      <p:pic>
        <p:nvPicPr>
          <p:cNvPr id="5" name="Picture 4" descr="A portrait of a person&#10;&#10;Description automatically generated">
            <a:extLst>
              <a:ext uri="{FF2B5EF4-FFF2-40B4-BE49-F238E27FC236}">
                <a16:creationId xmlns:a16="http://schemas.microsoft.com/office/drawing/2014/main" id="{5D37C388-2AB8-03BC-EA8B-3CF736FE4B7C}"/>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name="Slide22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CF60E-DA13-574D-91FD-5D9FCD8EB248}"/>
              </a:ext>
            </a:extLst>
          </p:cNvPr>
          <p:cNvSpPr txBox="1">
            <a:spLocks noGrp="1"/>
          </p:cNvSpPr>
          <p:nvPr>
            <p:ph type="title"/>
          </p:nvPr>
        </p:nvSpPr>
        <p:spPr/>
        <p:txBody>
          <a:bodyPr/>
          <a:lstStyle/>
          <a:p>
            <a:pPr lvl="0"/>
            <a:r>
              <a:rPr lang="en-GB" dirty="0"/>
              <a:t> Prince, de </a:t>
            </a:r>
            <a:r>
              <a:rPr lang="en-GB" dirty="0" err="1"/>
              <a:t>ce</a:t>
            </a:r>
            <a:r>
              <a:rPr lang="en-GB" dirty="0"/>
              <a:t> devoir je ne </a:t>
            </a:r>
            <a:r>
              <a:rPr lang="en-GB" dirty="0" err="1"/>
              <a:t>puis</a:t>
            </a:r>
            <a:r>
              <a:rPr lang="en-GB" dirty="0"/>
              <a:t> me </a:t>
            </a:r>
            <a:r>
              <a:rPr lang="en-GB" dirty="0" err="1"/>
              <a:t>défendre</a:t>
            </a:r>
            <a:r>
              <a:rPr lang="en-GB" dirty="0"/>
              <a:t>.</a:t>
            </a:r>
            <a:br>
              <a:rPr lang="en-GB" dirty="0"/>
            </a:br>
            <a:r>
              <a:rPr lang="en-GB" dirty="0"/>
              <a:t> </a:t>
            </a:r>
            <a:r>
              <a:rPr lang="en-GB" dirty="0" err="1"/>
              <a:t>Voyez</a:t>
            </a:r>
            <a:r>
              <a:rPr lang="en-GB" dirty="0"/>
              <a:t> la </a:t>
            </a:r>
            <a:r>
              <a:rPr lang="en-GB" dirty="0" err="1"/>
              <a:t>reine</a:t>
            </a:r>
            <a:r>
              <a:rPr lang="en-GB" dirty="0"/>
              <a:t>. </a:t>
            </a:r>
            <a:r>
              <a:rPr lang="en-GB" dirty="0" err="1"/>
              <a:t>Allez</a:t>
            </a:r>
            <a:r>
              <a:rPr lang="en-GB" dirty="0"/>
              <a:t>. </a:t>
            </a:r>
            <a:r>
              <a:rPr lang="en-GB" dirty="0" err="1"/>
              <a:t>J’espère</a:t>
            </a:r>
            <a:r>
              <a:rPr lang="en-GB" dirty="0"/>
              <a:t>, à mon retour,</a:t>
            </a:r>
            <a:br>
              <a:rPr lang="en-GB" dirty="0"/>
            </a:br>
            <a:r>
              <a:rPr lang="en-GB" dirty="0"/>
              <a:t> </a:t>
            </a:r>
            <a:r>
              <a:rPr lang="en-GB" dirty="0" err="1"/>
              <a:t>Qu’elle</a:t>
            </a:r>
            <a:r>
              <a:rPr lang="en-GB" dirty="0"/>
              <a:t> ne </a:t>
            </a:r>
            <a:r>
              <a:rPr lang="en-GB" dirty="0" err="1"/>
              <a:t>pourra</a:t>
            </a:r>
            <a:r>
              <a:rPr lang="en-GB" dirty="0"/>
              <a:t> plus </a:t>
            </a:r>
            <a:r>
              <a:rPr lang="en-GB" dirty="0" err="1"/>
              <a:t>douter</a:t>
            </a:r>
            <a:r>
              <a:rPr lang="en-GB" dirty="0"/>
              <a:t> de mon amour.     </a:t>
            </a:r>
          </a:p>
        </p:txBody>
      </p:sp>
      <p:sp>
        <p:nvSpPr>
          <p:cNvPr id="3" name="Text Placeholder 2">
            <a:extLst>
              <a:ext uri="{FF2B5EF4-FFF2-40B4-BE49-F238E27FC236}">
                <a16:creationId xmlns:a16="http://schemas.microsoft.com/office/drawing/2014/main" id="{93AAB94D-33DE-4247-BA10-74EFCEE901E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FAAA325-5DBE-2448-8744-FABCBC3905A2}"/>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Prince, I cannot avoid this duty.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must see the queen. When I come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back,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hope she will no longer doubt my love.</a:t>
            </a:r>
          </a:p>
        </p:txBody>
      </p:sp>
      <p:pic>
        <p:nvPicPr>
          <p:cNvPr id="5" name="Picture 4" descr="A person with long hair and a black robe&#10;&#10;Description automatically generated">
            <a:extLst>
              <a:ext uri="{FF2B5EF4-FFF2-40B4-BE49-F238E27FC236}">
                <a16:creationId xmlns:a16="http://schemas.microsoft.com/office/drawing/2014/main" id="{F83CEF8A-8326-BE46-1BD8-1158C5BA1AC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2F734-9525-FD45-90F2-D5C05B951622}"/>
              </a:ext>
            </a:extLst>
          </p:cNvPr>
          <p:cNvSpPr txBox="1">
            <a:spLocks noGrp="1"/>
          </p:cNvSpPr>
          <p:nvPr>
            <p:ph type="title"/>
          </p:nvPr>
        </p:nvSpPr>
        <p:spPr/>
        <p:txBody>
          <a:bodyPr/>
          <a:lstStyle/>
          <a:p>
            <a:pPr lvl="0"/>
            <a:br>
              <a:rPr lang="en-GB" dirty="0"/>
            </a:br>
            <a:r>
              <a:rPr lang="en-GB" dirty="0"/>
              <a:t> </a:t>
            </a:r>
          </a:p>
        </p:txBody>
      </p:sp>
      <p:sp>
        <p:nvSpPr>
          <p:cNvPr id="3" name="Text Placeholder 2">
            <a:extLst>
              <a:ext uri="{FF2B5EF4-FFF2-40B4-BE49-F238E27FC236}">
                <a16:creationId xmlns:a16="http://schemas.microsoft.com/office/drawing/2014/main" id="{EB33E416-18E9-2E43-B471-E55A6E508228}"/>
              </a:ext>
            </a:extLst>
          </p:cNvPr>
          <p:cNvSpPr txBox="1">
            <a:spLocks noGrp="1"/>
          </p:cNvSpPr>
          <p:nvPr>
            <p:ph type="body" idx="1"/>
          </p:nvPr>
        </p:nvSpPr>
        <p:spPr/>
        <p:txBody>
          <a:bodyPr>
            <a:normAutofit fontScale="25000" lnSpcReduction="20000"/>
          </a:bodyPr>
          <a:lstStyle/>
          <a:p>
            <a:endParaRPr lang="en-US"/>
          </a:p>
        </p:txBody>
      </p:sp>
      <p:sp>
        <p:nvSpPr>
          <p:cNvPr id="6" name="TextBox 5">
            <a:extLst>
              <a:ext uri="{FF2B5EF4-FFF2-40B4-BE49-F238E27FC236}">
                <a16:creationId xmlns:a16="http://schemas.microsoft.com/office/drawing/2014/main" id="{19A9AA43-153E-25C2-53AD-2BE45BA529F9}"/>
              </a:ext>
            </a:extLst>
          </p:cNvPr>
          <p:cNvSpPr txBox="1"/>
          <p:nvPr/>
        </p:nvSpPr>
        <p:spPr>
          <a:xfrm>
            <a:off x="2204978" y="2363934"/>
            <a:ext cx="2367022" cy="1015663"/>
          </a:xfrm>
          <a:prstGeom prst="rect">
            <a:avLst/>
          </a:prstGeom>
          <a:noFill/>
        </p:spPr>
        <p:txBody>
          <a:bodyPr wrap="square">
            <a:spAutoFit/>
          </a:bodyPr>
          <a:lstStyle/>
          <a:p>
            <a:r>
              <a:rPr lang="en-US" sz="3600" dirty="0">
                <a:solidFill>
                  <a:srgbClr val="FFFF00"/>
                </a:solidFill>
              </a:rPr>
              <a:t>Act Five</a:t>
            </a:r>
          </a:p>
          <a:p>
            <a:r>
              <a:rPr lang="en-US" sz="2400" dirty="0">
                <a:solidFill>
                  <a:srgbClr val="FFFF00"/>
                </a:solidFill>
              </a:rPr>
              <a:t>Prelude</a:t>
            </a:r>
          </a:p>
        </p:txBody>
      </p:sp>
    </p:spTree>
    <p:extLst>
      <p:ext uri="{BB962C8B-B14F-4D97-AF65-F5344CB8AC3E}">
        <p14:creationId xmlns:p14="http://schemas.microsoft.com/office/powerpoint/2010/main" val="3644496760"/>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name="Slide22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283BC-5484-E543-A84D-8803FD6E5BE7}"/>
              </a:ext>
            </a:extLst>
          </p:cNvPr>
          <p:cNvSpPr txBox="1">
            <a:spLocks noGrp="1"/>
          </p:cNvSpPr>
          <p:nvPr>
            <p:ph type="title"/>
          </p:nvPr>
        </p:nvSpPr>
        <p:spPr/>
        <p:txBody>
          <a:bodyPr/>
          <a:lstStyle/>
          <a:p>
            <a:pPr lvl="0"/>
            <a:r>
              <a:rPr lang="en-GB" dirty="0"/>
              <a:t>ARSACE</a:t>
            </a:r>
            <a:br>
              <a:rPr lang="en-GB" dirty="0"/>
            </a:br>
            <a:r>
              <a:rPr lang="en-GB" dirty="0"/>
              <a:t> </a:t>
            </a:r>
            <a:r>
              <a:rPr lang="en-GB" dirty="0" err="1"/>
              <a:t>Où</a:t>
            </a:r>
            <a:r>
              <a:rPr lang="en-GB" dirty="0"/>
              <a:t> </a:t>
            </a:r>
            <a:r>
              <a:rPr lang="en-GB" dirty="0" err="1"/>
              <a:t>pourrai</a:t>
            </a:r>
            <a:r>
              <a:rPr lang="en-GB" dirty="0"/>
              <a:t>-je </a:t>
            </a:r>
            <a:r>
              <a:rPr lang="en-GB" dirty="0" err="1"/>
              <a:t>trouver</a:t>
            </a:r>
            <a:r>
              <a:rPr lang="en-GB" dirty="0"/>
              <a:t> </a:t>
            </a:r>
            <a:r>
              <a:rPr lang="en-GB" dirty="0" err="1"/>
              <a:t>ce</a:t>
            </a:r>
            <a:r>
              <a:rPr lang="en-GB" dirty="0"/>
              <a:t> prince trop </a:t>
            </a:r>
            <a:r>
              <a:rPr lang="en-GB" dirty="0" err="1"/>
              <a:t>fidèle</a:t>
            </a:r>
            <a:r>
              <a:rPr lang="en-GB" dirty="0"/>
              <a:t> ?</a:t>
            </a:r>
            <a:br>
              <a:rPr lang="en-GB" dirty="0"/>
            </a:br>
            <a:r>
              <a:rPr lang="en-GB" dirty="0"/>
              <a:t> </a:t>
            </a:r>
            <a:r>
              <a:rPr lang="en-GB" dirty="0" err="1"/>
              <a:t>Ciel</a:t>
            </a:r>
            <a:r>
              <a:rPr lang="en-GB" dirty="0"/>
              <a:t>, </a:t>
            </a:r>
            <a:r>
              <a:rPr lang="en-GB" dirty="0" err="1"/>
              <a:t>conduisez</a:t>
            </a:r>
            <a:r>
              <a:rPr lang="en-GB" dirty="0"/>
              <a:t> </a:t>
            </a:r>
            <a:r>
              <a:rPr lang="en-GB" dirty="0" err="1"/>
              <a:t>mes</a:t>
            </a:r>
            <a:r>
              <a:rPr lang="en-GB" dirty="0"/>
              <a:t> pas, et </a:t>
            </a:r>
            <a:r>
              <a:rPr lang="en-GB" dirty="0" err="1"/>
              <a:t>secondez</a:t>
            </a:r>
            <a:r>
              <a:rPr lang="en-GB" dirty="0"/>
              <a:t> mon </a:t>
            </a:r>
            <a:r>
              <a:rPr lang="en-GB" dirty="0" err="1"/>
              <a:t>zèle</a:t>
            </a:r>
            <a:r>
              <a:rPr lang="en-GB" dirty="0"/>
              <a:t> ;</a:t>
            </a:r>
            <a:br>
              <a:rPr lang="en-GB" dirty="0"/>
            </a:br>
            <a:r>
              <a:rPr lang="en-GB" dirty="0"/>
              <a:t> </a:t>
            </a:r>
            <a:r>
              <a:rPr lang="en-GB" dirty="0" err="1"/>
              <a:t>Faites</a:t>
            </a:r>
            <a:r>
              <a:rPr lang="en-GB" dirty="0"/>
              <a:t> </a:t>
            </a:r>
            <a:r>
              <a:rPr lang="en-GB" dirty="0" err="1"/>
              <a:t>qu’en</a:t>
            </a:r>
            <a:r>
              <a:rPr lang="en-GB" dirty="0"/>
              <a:t> </a:t>
            </a:r>
            <a:r>
              <a:rPr lang="en-GB" dirty="0" err="1"/>
              <a:t>ce</a:t>
            </a:r>
            <a:r>
              <a:rPr lang="en-GB" dirty="0"/>
              <a:t> moment je </a:t>
            </a:r>
            <a:r>
              <a:rPr lang="en-GB" dirty="0" err="1"/>
              <a:t>lui</a:t>
            </a:r>
            <a:r>
              <a:rPr lang="en-GB" dirty="0"/>
              <a:t> </a:t>
            </a:r>
            <a:r>
              <a:rPr lang="en-GB" dirty="0" err="1"/>
              <a:t>puisse</a:t>
            </a:r>
            <a:r>
              <a:rPr lang="en-GB" dirty="0"/>
              <a:t> </a:t>
            </a:r>
            <a:r>
              <a:rPr lang="en-GB" dirty="0" err="1"/>
              <a:t>annoncer</a:t>
            </a:r>
            <a:br>
              <a:rPr lang="en-GB" dirty="0"/>
            </a:br>
            <a:r>
              <a:rPr lang="en-GB" dirty="0"/>
              <a:t> Un </a:t>
            </a:r>
            <a:r>
              <a:rPr lang="en-GB" dirty="0" err="1"/>
              <a:t>bonheur</a:t>
            </a:r>
            <a:r>
              <a:rPr lang="en-GB" dirty="0"/>
              <a:t> </a:t>
            </a:r>
            <a:r>
              <a:rPr lang="en-GB" dirty="0" err="1"/>
              <a:t>où</a:t>
            </a:r>
            <a:r>
              <a:rPr lang="en-GB" dirty="0"/>
              <a:t> </a:t>
            </a:r>
            <a:r>
              <a:rPr lang="en-GB" dirty="0" err="1"/>
              <a:t>peut-être</a:t>
            </a:r>
            <a:r>
              <a:rPr lang="en-GB" dirty="0"/>
              <a:t> </a:t>
            </a:r>
            <a:r>
              <a:rPr lang="en-GB" dirty="0" err="1"/>
              <a:t>il</a:t>
            </a:r>
            <a:r>
              <a:rPr lang="en-GB" dirty="0"/>
              <a:t> </a:t>
            </a:r>
            <a:r>
              <a:rPr lang="en-GB" dirty="0" err="1"/>
              <a:t>n’ose</a:t>
            </a:r>
            <a:r>
              <a:rPr lang="en-GB" dirty="0"/>
              <a:t> plus </a:t>
            </a:r>
            <a:r>
              <a:rPr lang="en-GB" dirty="0" err="1"/>
              <a:t>penser</a:t>
            </a:r>
            <a:r>
              <a:rPr lang="en-GB" dirty="0"/>
              <a:t> !     </a:t>
            </a:r>
          </a:p>
        </p:txBody>
      </p:sp>
      <p:sp>
        <p:nvSpPr>
          <p:cNvPr id="3" name="Text Placeholder 2">
            <a:extLst>
              <a:ext uri="{FF2B5EF4-FFF2-40B4-BE49-F238E27FC236}">
                <a16:creationId xmlns:a16="http://schemas.microsoft.com/office/drawing/2014/main" id="{3ADDEF46-5A04-AB40-9F68-BC7911A7428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E4BFFC9-62CB-D34B-8341-DBCF8BB6262D}"/>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Where shall I find my all-too-faithful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prince?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Heaven, guide my steps, and support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efforts.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 me announce to him a happiness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may no longer dare to think about!</a:t>
            </a:r>
          </a:p>
        </p:txBody>
      </p:sp>
      <p:pic>
        <p:nvPicPr>
          <p:cNvPr id="5" name="Picture 4" descr="A portrait of a person&#10;&#10;Description automatically generated">
            <a:extLst>
              <a:ext uri="{FF2B5EF4-FFF2-40B4-BE49-F238E27FC236}">
                <a16:creationId xmlns:a16="http://schemas.microsoft.com/office/drawing/2014/main" id="{5484D78E-7007-C8B7-1ECE-23BA78BE664F}"/>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name="Slide22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E55B3-07F9-104A-B6A6-68A8C00B53D0}"/>
              </a:ext>
            </a:extLst>
          </p:cNvPr>
          <p:cNvSpPr txBox="1">
            <a:spLocks noGrp="1"/>
          </p:cNvSpPr>
          <p:nvPr>
            <p:ph type="title"/>
          </p:nvPr>
        </p:nvSpPr>
        <p:spPr/>
        <p:txBody>
          <a:bodyPr/>
          <a:lstStyle/>
          <a:p>
            <a:pPr lvl="0"/>
            <a:r>
              <a:rPr lang="en-GB" dirty="0"/>
              <a:t>ARSACE</a:t>
            </a:r>
            <a:br>
              <a:rPr lang="en-GB" dirty="0"/>
            </a:br>
            <a:r>
              <a:rPr lang="en-GB" dirty="0"/>
              <a:t> Ah ! </a:t>
            </a:r>
            <a:r>
              <a:rPr lang="en-GB" dirty="0" err="1"/>
              <a:t>quel</a:t>
            </a:r>
            <a:r>
              <a:rPr lang="en-GB" dirty="0"/>
              <a:t> </a:t>
            </a:r>
            <a:r>
              <a:rPr lang="en-GB" dirty="0" err="1"/>
              <a:t>heureux</a:t>
            </a:r>
            <a:r>
              <a:rPr lang="en-GB" dirty="0"/>
              <a:t> </a:t>
            </a:r>
            <a:r>
              <a:rPr lang="en-GB" dirty="0" err="1"/>
              <a:t>destin</a:t>
            </a:r>
            <a:r>
              <a:rPr lang="en-GB" dirty="0"/>
              <a:t> en </a:t>
            </a:r>
            <a:r>
              <a:rPr lang="en-GB" dirty="0" err="1"/>
              <a:t>ces</a:t>
            </a:r>
            <a:r>
              <a:rPr lang="en-GB" dirty="0"/>
              <a:t> </a:t>
            </a:r>
            <a:r>
              <a:rPr lang="en-GB" dirty="0" err="1"/>
              <a:t>lieux</a:t>
            </a:r>
            <a:r>
              <a:rPr lang="en-GB" dirty="0"/>
              <a:t> </a:t>
            </a:r>
            <a:r>
              <a:rPr lang="en-GB" dirty="0" err="1"/>
              <a:t>vous</a:t>
            </a:r>
            <a:r>
              <a:rPr lang="en-GB" dirty="0"/>
              <a:t> </a:t>
            </a:r>
            <a:r>
              <a:rPr lang="en-GB" dirty="0" err="1"/>
              <a:t>renvoie</a:t>
            </a:r>
            <a:r>
              <a:rPr lang="en-GB" dirty="0"/>
              <a:t>,</a:t>
            </a:r>
            <a:br>
              <a:rPr lang="en-GB" dirty="0"/>
            </a:br>
            <a:r>
              <a:rPr lang="en-GB" dirty="0"/>
              <a:t> </a:t>
            </a:r>
            <a:r>
              <a:rPr lang="en-GB" dirty="0" err="1"/>
              <a:t>Seigneur</a:t>
            </a:r>
            <a:r>
              <a:rPr lang="en-GB" dirty="0"/>
              <a:t> ?</a:t>
            </a:r>
            <a:br>
              <a:rPr lang="en-GB" dirty="0"/>
            </a:br>
            <a:r>
              <a:rPr lang="en-GB" dirty="0"/>
              <a:t>ANTIOCHUS</a:t>
            </a:r>
            <a:br>
              <a:rPr lang="en-GB" dirty="0"/>
            </a:br>
            <a:r>
              <a:rPr lang="en-GB" dirty="0"/>
              <a:t>                 Si mon retour </a:t>
            </a:r>
            <a:r>
              <a:rPr lang="en-GB" dirty="0" err="1"/>
              <a:t>t’apporte</a:t>
            </a:r>
            <a:r>
              <a:rPr lang="en-GB" dirty="0"/>
              <a:t> </a:t>
            </a:r>
            <a:r>
              <a:rPr lang="en-GB" dirty="0" err="1"/>
              <a:t>quelque</a:t>
            </a:r>
            <a:r>
              <a:rPr lang="en-GB" dirty="0"/>
              <a:t> joie,</a:t>
            </a:r>
            <a:br>
              <a:rPr lang="en-GB" dirty="0"/>
            </a:br>
            <a:r>
              <a:rPr lang="en-GB" dirty="0"/>
              <a:t> </a:t>
            </a:r>
            <a:r>
              <a:rPr lang="en-GB" dirty="0" err="1"/>
              <a:t>Arsace</a:t>
            </a:r>
            <a:r>
              <a:rPr lang="en-GB" dirty="0"/>
              <a:t>, rends-en grâce à mon </a:t>
            </a:r>
            <a:r>
              <a:rPr lang="en-GB" dirty="0" err="1"/>
              <a:t>seul</a:t>
            </a:r>
            <a:r>
              <a:rPr lang="en-GB" dirty="0"/>
              <a:t> </a:t>
            </a:r>
            <a:r>
              <a:rPr lang="en-GB" dirty="0" err="1"/>
              <a:t>désespoir</a:t>
            </a:r>
            <a:r>
              <a:rPr lang="en-GB" dirty="0"/>
              <a:t>.    </a:t>
            </a:r>
          </a:p>
        </p:txBody>
      </p:sp>
      <p:sp>
        <p:nvSpPr>
          <p:cNvPr id="3" name="Text Placeholder 2">
            <a:extLst>
              <a:ext uri="{FF2B5EF4-FFF2-40B4-BE49-F238E27FC236}">
                <a16:creationId xmlns:a16="http://schemas.microsoft.com/office/drawing/2014/main" id="{9D14AB19-09E8-5B4B-A652-E7227B26A55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B115DFC-32DB-0D45-A41E-FB43E845AA0E}"/>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Ah, Sir! What happy fate brings you back</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If my return gives you pleasure, </a:t>
            </a:r>
            <a:r>
              <a:rPr lang="en-US" sz="1800" b="1" i="0" u="none" strike="noStrike" kern="1200" cap="none" spc="0" baseline="0" dirty="0" err="1">
                <a:solidFill>
                  <a:srgbClr val="000000"/>
                </a:solidFill>
                <a:uFillTx/>
                <a:latin typeface="Cambria" pitchFamily="18"/>
              </a:rPr>
              <a:t>Arsace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owe it purely to my despair. </a:t>
            </a:r>
          </a:p>
        </p:txBody>
      </p:sp>
      <p:pic>
        <p:nvPicPr>
          <p:cNvPr id="5" name="Picture 4" descr="A portrait of a person&#10;&#10;Description automatically generated">
            <a:extLst>
              <a:ext uri="{FF2B5EF4-FFF2-40B4-BE49-F238E27FC236}">
                <a16:creationId xmlns:a16="http://schemas.microsoft.com/office/drawing/2014/main" id="{1A41E5CE-B10F-216A-A17B-AE41727E5D1F}"/>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name="Slide2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1C64F-DC88-0243-8BA5-281F4DCD86AD}"/>
              </a:ext>
            </a:extLst>
          </p:cNvPr>
          <p:cNvSpPr txBox="1">
            <a:spLocks noGrp="1"/>
          </p:cNvSpPr>
          <p:nvPr>
            <p:ph type="title"/>
          </p:nvPr>
        </p:nvSpPr>
        <p:spPr>
          <a:xfrm>
            <a:off x="457200" y="1905543"/>
            <a:ext cx="8229600" cy="2801063"/>
          </a:xfrm>
        </p:spPr>
        <p:txBody>
          <a:bodyPr>
            <a:normAutofit fontScale="90000"/>
          </a:bodyPr>
          <a:lstStyle/>
          <a:p>
            <a:pPr lvl="0"/>
            <a:r>
              <a:rPr lang="en-GB" sz="2000" dirty="0"/>
              <a:t>ARSACE</a:t>
            </a:r>
            <a:br>
              <a:rPr lang="en-GB" sz="2000" dirty="0"/>
            </a:br>
            <a:r>
              <a:rPr lang="en-GB" sz="2000" dirty="0"/>
              <a:t> La </a:t>
            </a:r>
            <a:r>
              <a:rPr lang="en-GB" sz="2000" dirty="0" err="1"/>
              <a:t>reine</a:t>
            </a:r>
            <a:r>
              <a:rPr lang="en-GB" sz="2000" dirty="0"/>
              <a:t> part, </a:t>
            </a:r>
            <a:r>
              <a:rPr lang="en-GB" sz="2000" dirty="0" err="1"/>
              <a:t>Seigneur</a:t>
            </a:r>
            <a:r>
              <a:rPr lang="en-GB" sz="2000" dirty="0"/>
              <a:t>.</a:t>
            </a:r>
            <a:br>
              <a:rPr lang="en-GB" sz="2000" dirty="0"/>
            </a:br>
            <a:r>
              <a:rPr lang="en-GB" sz="2000" dirty="0"/>
              <a:t>ANTIOCHUS</a:t>
            </a:r>
            <a:br>
              <a:rPr lang="en-GB" sz="2000" dirty="0"/>
            </a:br>
            <a:r>
              <a:rPr lang="en-GB" sz="2000" dirty="0"/>
              <a:t>                                       Elle part ?</a:t>
            </a:r>
            <a:br>
              <a:rPr lang="en-GB" sz="2000" dirty="0"/>
            </a:br>
            <a:r>
              <a:rPr lang="en-GB" sz="2000" dirty="0"/>
              <a:t>ARSACE</a:t>
            </a:r>
            <a:br>
              <a:rPr lang="en-GB" sz="2000" dirty="0"/>
            </a:br>
            <a:r>
              <a:rPr lang="en-GB" sz="2000" dirty="0"/>
              <a:t>                                                             </a:t>
            </a:r>
            <a:r>
              <a:rPr lang="en-GB" sz="2000" dirty="0" err="1"/>
              <a:t>Dès</a:t>
            </a:r>
            <a:r>
              <a:rPr lang="en-GB" sz="2000" dirty="0"/>
              <a:t> </a:t>
            </a:r>
            <a:r>
              <a:rPr lang="en-GB" sz="2000" dirty="0" err="1"/>
              <a:t>ce</a:t>
            </a:r>
            <a:r>
              <a:rPr lang="en-GB" sz="2000" dirty="0"/>
              <a:t> </a:t>
            </a:r>
            <a:r>
              <a:rPr lang="en-GB" sz="2000" dirty="0" err="1"/>
              <a:t>soir</a:t>
            </a:r>
            <a:r>
              <a:rPr lang="en-GB" sz="2000" dirty="0"/>
              <a:t>.</a:t>
            </a:r>
            <a:br>
              <a:rPr lang="en-GB" sz="2000" dirty="0"/>
            </a:br>
            <a:r>
              <a:rPr lang="en-GB" sz="2000" dirty="0"/>
              <a:t> </a:t>
            </a:r>
            <a:r>
              <a:rPr lang="en-GB" sz="2000" dirty="0" err="1"/>
              <a:t>Ses</a:t>
            </a:r>
            <a:r>
              <a:rPr lang="en-GB" sz="2000" dirty="0"/>
              <a:t> </a:t>
            </a:r>
            <a:r>
              <a:rPr lang="en-GB" sz="2000" dirty="0" err="1"/>
              <a:t>ordres</a:t>
            </a:r>
            <a:r>
              <a:rPr lang="en-GB" sz="2000" dirty="0"/>
              <a:t> </a:t>
            </a:r>
            <a:r>
              <a:rPr lang="en-GB" sz="2000" dirty="0" err="1"/>
              <a:t>sont</a:t>
            </a:r>
            <a:r>
              <a:rPr lang="en-GB" sz="2000" dirty="0"/>
              <a:t> </a:t>
            </a:r>
            <a:r>
              <a:rPr lang="en-GB" sz="2000" dirty="0" err="1"/>
              <a:t>donnés</a:t>
            </a:r>
            <a:r>
              <a:rPr lang="en-GB" sz="2000" dirty="0"/>
              <a:t>. Elle </a:t>
            </a:r>
            <a:r>
              <a:rPr lang="en-GB" sz="2000" dirty="0" err="1"/>
              <a:t>s’est</a:t>
            </a:r>
            <a:r>
              <a:rPr lang="en-GB" sz="2000" dirty="0"/>
              <a:t> </a:t>
            </a:r>
            <a:r>
              <a:rPr lang="en-GB" sz="2000" dirty="0" err="1"/>
              <a:t>offensée</a:t>
            </a:r>
            <a:br>
              <a:rPr lang="en-GB" sz="2000" dirty="0"/>
            </a:br>
            <a:r>
              <a:rPr lang="en-GB" sz="2000" dirty="0"/>
              <a:t> Que Titus </a:t>
            </a:r>
            <a:r>
              <a:rPr lang="en-GB" sz="2000" dirty="0" err="1"/>
              <a:t>à</a:t>
            </a:r>
            <a:r>
              <a:rPr lang="en-GB" sz="2000" dirty="0"/>
              <a:t> </a:t>
            </a:r>
            <a:r>
              <a:rPr lang="en-GB" sz="2000" dirty="0" err="1"/>
              <a:t>ses</a:t>
            </a:r>
            <a:r>
              <a:rPr lang="en-GB" sz="2000" dirty="0"/>
              <a:t> </a:t>
            </a:r>
            <a:r>
              <a:rPr lang="en-GB" sz="2000" dirty="0" err="1"/>
              <a:t>pleurs</a:t>
            </a:r>
            <a:r>
              <a:rPr lang="en-GB" sz="2000" dirty="0"/>
              <a:t> </a:t>
            </a:r>
            <a:r>
              <a:rPr lang="en-GB" sz="2000" dirty="0" err="1"/>
              <a:t>l’ait</a:t>
            </a:r>
            <a:r>
              <a:rPr lang="en-GB" sz="2000" dirty="0"/>
              <a:t> </a:t>
            </a:r>
            <a:r>
              <a:rPr lang="en-GB" sz="2000" dirty="0" err="1"/>
              <a:t>si</a:t>
            </a:r>
            <a:r>
              <a:rPr lang="en-GB" sz="2000" dirty="0"/>
              <a:t> </a:t>
            </a:r>
            <a:r>
              <a:rPr lang="en-GB" sz="2000" dirty="0" err="1"/>
              <a:t>longtemps</a:t>
            </a:r>
            <a:r>
              <a:rPr lang="en-GB" sz="2000" dirty="0"/>
              <a:t> </a:t>
            </a:r>
            <a:r>
              <a:rPr lang="en-GB" sz="2000" dirty="0" err="1"/>
              <a:t>laissée</a:t>
            </a:r>
            <a:r>
              <a:rPr lang="en-GB" sz="2000" dirty="0"/>
              <a:t>.</a:t>
            </a:r>
            <a:endParaRPr lang="en-GB" sz="1700" dirty="0"/>
          </a:p>
        </p:txBody>
      </p:sp>
      <p:sp>
        <p:nvSpPr>
          <p:cNvPr id="3" name="Text Placeholder 2">
            <a:extLst>
              <a:ext uri="{FF2B5EF4-FFF2-40B4-BE49-F238E27FC236}">
                <a16:creationId xmlns:a16="http://schemas.microsoft.com/office/drawing/2014/main" id="{E78A521D-D51A-D14F-907D-800C0CD6655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1DBA4C4-46C8-EF46-AAEB-DA68E7F854A5}"/>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the queen is leaving.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Leaving?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This very night.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has given her orders. She feels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insulted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Titus has left her to weep so long. </a:t>
            </a: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1C64F-DC88-0243-8BA5-281F4DCD86AD}"/>
              </a:ext>
            </a:extLst>
          </p:cNvPr>
          <p:cNvSpPr txBox="1">
            <a:spLocks noGrp="1"/>
          </p:cNvSpPr>
          <p:nvPr>
            <p:ph type="title"/>
          </p:nvPr>
        </p:nvSpPr>
        <p:spPr/>
        <p:txBody>
          <a:bodyPr>
            <a:normAutofit/>
          </a:bodyPr>
          <a:lstStyle/>
          <a:p>
            <a:pPr lvl="0"/>
            <a:br>
              <a:rPr lang="en-GB" sz="1700" dirty="0"/>
            </a:br>
            <a:r>
              <a:rPr lang="en-GB" sz="1700" dirty="0"/>
              <a:t> Un </a:t>
            </a:r>
            <a:r>
              <a:rPr lang="en-GB" sz="1700" dirty="0" err="1"/>
              <a:t>généreux</a:t>
            </a:r>
            <a:r>
              <a:rPr lang="en-GB" sz="1700" dirty="0"/>
              <a:t> </a:t>
            </a:r>
            <a:r>
              <a:rPr lang="en-GB" sz="1700" dirty="0" err="1"/>
              <a:t>dépit</a:t>
            </a:r>
            <a:r>
              <a:rPr lang="en-GB" sz="1700" dirty="0"/>
              <a:t> </a:t>
            </a:r>
            <a:r>
              <a:rPr lang="en-GB" sz="1700" dirty="0" err="1"/>
              <a:t>succède</a:t>
            </a:r>
            <a:r>
              <a:rPr lang="en-GB" sz="1700" dirty="0"/>
              <a:t> à </a:t>
            </a:r>
            <a:r>
              <a:rPr lang="en-GB" sz="1700" dirty="0" err="1"/>
              <a:t>sa</a:t>
            </a:r>
            <a:r>
              <a:rPr lang="en-GB" sz="1700" dirty="0"/>
              <a:t> </a:t>
            </a:r>
            <a:r>
              <a:rPr lang="en-GB" sz="1700" dirty="0" err="1"/>
              <a:t>fureur</a:t>
            </a:r>
            <a:r>
              <a:rPr lang="en-GB" sz="1700" dirty="0"/>
              <a:t> :</a:t>
            </a:r>
            <a:br>
              <a:rPr lang="en-GB" sz="1700" dirty="0"/>
            </a:br>
            <a:r>
              <a:rPr lang="en-GB" sz="1700" dirty="0"/>
              <a:t> </a:t>
            </a:r>
            <a:r>
              <a:rPr lang="en-GB" sz="1700" dirty="0" err="1"/>
              <a:t>Bérénice</a:t>
            </a:r>
            <a:r>
              <a:rPr lang="en-GB" sz="1700" dirty="0"/>
              <a:t> </a:t>
            </a:r>
            <a:r>
              <a:rPr lang="en-GB" sz="1700" dirty="0" err="1"/>
              <a:t>renonce</a:t>
            </a:r>
            <a:r>
              <a:rPr lang="en-GB" sz="1700" dirty="0"/>
              <a:t> à Rome, à </a:t>
            </a:r>
            <a:r>
              <a:rPr lang="en-GB" sz="1700" dirty="0" err="1"/>
              <a:t>l’empereur</a:t>
            </a:r>
            <a:r>
              <a:rPr lang="en-GB" sz="1700" dirty="0"/>
              <a:t>,</a:t>
            </a:r>
            <a:br>
              <a:rPr lang="en-GB" sz="1700" dirty="0"/>
            </a:br>
            <a:r>
              <a:rPr lang="en-GB" sz="1700" dirty="0"/>
              <a:t> Et </a:t>
            </a:r>
            <a:r>
              <a:rPr lang="en-GB" sz="1700" dirty="0" err="1"/>
              <a:t>même</a:t>
            </a:r>
            <a:r>
              <a:rPr lang="en-GB" sz="1700" dirty="0"/>
              <a:t> </a:t>
            </a:r>
            <a:r>
              <a:rPr lang="en-GB" sz="1700" dirty="0" err="1"/>
              <a:t>veut</a:t>
            </a:r>
            <a:r>
              <a:rPr lang="en-GB" sz="1700" dirty="0"/>
              <a:t> </a:t>
            </a:r>
            <a:r>
              <a:rPr lang="en-GB" sz="1700" dirty="0" err="1"/>
              <a:t>partir</a:t>
            </a:r>
            <a:r>
              <a:rPr lang="en-GB" sz="1700" dirty="0"/>
              <a:t> </a:t>
            </a:r>
            <a:r>
              <a:rPr lang="en-GB" sz="1700" dirty="0" err="1"/>
              <a:t>avant</a:t>
            </a:r>
            <a:r>
              <a:rPr lang="en-GB" sz="1700" dirty="0"/>
              <a:t> que Rome </a:t>
            </a:r>
            <a:r>
              <a:rPr lang="en-GB" sz="1700" dirty="0" err="1"/>
              <a:t>instruite</a:t>
            </a:r>
            <a:br>
              <a:rPr lang="en-GB" sz="1700" dirty="0"/>
            </a:br>
            <a:r>
              <a:rPr lang="en-GB" sz="1700" dirty="0"/>
              <a:t> </a:t>
            </a:r>
            <a:r>
              <a:rPr lang="en-GB" sz="1700" dirty="0" err="1"/>
              <a:t>Puisse</a:t>
            </a:r>
            <a:r>
              <a:rPr lang="en-GB" sz="1700" dirty="0"/>
              <a:t> </a:t>
            </a:r>
            <a:r>
              <a:rPr lang="en-GB" sz="1700" dirty="0" err="1"/>
              <a:t>voir</a:t>
            </a:r>
            <a:r>
              <a:rPr lang="en-GB" sz="1700" dirty="0"/>
              <a:t> son </a:t>
            </a:r>
            <a:r>
              <a:rPr lang="en-GB" sz="1700" dirty="0" err="1"/>
              <a:t>désordre</a:t>
            </a:r>
            <a:r>
              <a:rPr lang="en-GB" sz="1700" dirty="0"/>
              <a:t> et </a:t>
            </a:r>
            <a:r>
              <a:rPr lang="en-GB" sz="1700" dirty="0" err="1"/>
              <a:t>jouir</a:t>
            </a:r>
            <a:r>
              <a:rPr lang="en-GB" sz="1700" dirty="0"/>
              <a:t> de </a:t>
            </a:r>
            <a:r>
              <a:rPr lang="en-GB" sz="1700" dirty="0" err="1"/>
              <a:t>sa</a:t>
            </a:r>
            <a:r>
              <a:rPr lang="en-GB" sz="1700" dirty="0"/>
              <a:t> </a:t>
            </a:r>
            <a:r>
              <a:rPr lang="en-GB" sz="1700" dirty="0" err="1"/>
              <a:t>fuite</a:t>
            </a:r>
            <a:r>
              <a:rPr lang="en-GB" sz="1700" dirty="0"/>
              <a:t>.    </a:t>
            </a:r>
          </a:p>
        </p:txBody>
      </p:sp>
      <p:sp>
        <p:nvSpPr>
          <p:cNvPr id="3" name="Text Placeholder 2">
            <a:extLst>
              <a:ext uri="{FF2B5EF4-FFF2-40B4-BE49-F238E27FC236}">
                <a16:creationId xmlns:a16="http://schemas.microsoft.com/office/drawing/2014/main" id="{E78A521D-D51A-D14F-907D-800C0CD6655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1DBA4C4-46C8-EF46-AAEB-DA68E7F854A5}"/>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A noble anger has replaced her frenzy.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Berenice is renouncing Rome and the</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emperor,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wants to go before Rome hears of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sees her distress, and rejoices in her</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flight. </a:t>
            </a:r>
          </a:p>
        </p:txBody>
      </p:sp>
      <p:pic>
        <p:nvPicPr>
          <p:cNvPr id="5" name="Picture 4" descr="A portrait of a person&#10;&#10;Description automatically generated">
            <a:extLst>
              <a:ext uri="{FF2B5EF4-FFF2-40B4-BE49-F238E27FC236}">
                <a16:creationId xmlns:a16="http://schemas.microsoft.com/office/drawing/2014/main" id="{18CD62C7-5C04-B9EF-D2BC-2600BCE837E2}"/>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extLst>
      <p:ext uri="{BB962C8B-B14F-4D97-AF65-F5344CB8AC3E}">
        <p14:creationId xmlns:p14="http://schemas.microsoft.com/office/powerpoint/2010/main" val="1691270786"/>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name="Slide22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F62F9-121D-3148-AED6-640C21833298}"/>
              </a:ext>
            </a:extLst>
          </p:cNvPr>
          <p:cNvSpPr txBox="1">
            <a:spLocks noGrp="1"/>
          </p:cNvSpPr>
          <p:nvPr>
            <p:ph type="title"/>
          </p:nvPr>
        </p:nvSpPr>
        <p:spPr/>
        <p:txBody>
          <a:bodyPr/>
          <a:lstStyle/>
          <a:p>
            <a:pPr lvl="0"/>
            <a:r>
              <a:rPr lang="en-GB" sz="1700" dirty="0"/>
              <a:t> Elle </a:t>
            </a:r>
            <a:r>
              <a:rPr lang="en-GB" sz="1700" dirty="0" err="1"/>
              <a:t>écrit</a:t>
            </a:r>
            <a:r>
              <a:rPr lang="en-GB" sz="1700" dirty="0"/>
              <a:t> </a:t>
            </a:r>
            <a:r>
              <a:rPr lang="en-GB" sz="1700" dirty="0" err="1"/>
              <a:t>à</a:t>
            </a:r>
            <a:r>
              <a:rPr lang="en-GB" sz="1700" dirty="0"/>
              <a:t> César.</a:t>
            </a:r>
            <a:br>
              <a:rPr lang="en-GB" sz="1700" dirty="0"/>
            </a:br>
            <a:r>
              <a:rPr lang="en-GB" sz="1700" dirty="0"/>
              <a:t>ANTIOCHUS</a:t>
            </a:r>
            <a:br>
              <a:rPr lang="en-GB" sz="1700" dirty="0"/>
            </a:br>
            <a:r>
              <a:rPr lang="en-GB" sz="1700" dirty="0"/>
              <a:t>                               </a:t>
            </a:r>
            <a:r>
              <a:rPr lang="en-GB" sz="1700" dirty="0" err="1"/>
              <a:t>Ô</a:t>
            </a:r>
            <a:r>
              <a:rPr lang="en-GB" sz="1700" dirty="0"/>
              <a:t> </a:t>
            </a:r>
            <a:r>
              <a:rPr lang="en-GB" sz="1700" dirty="0" err="1"/>
              <a:t>ciel</a:t>
            </a:r>
            <a:r>
              <a:rPr lang="en-GB" sz="1700" dirty="0"/>
              <a:t> ! qui </a:t>
            </a:r>
            <a:r>
              <a:rPr lang="en-GB" sz="1700" dirty="0" err="1"/>
              <a:t>l’aurait</a:t>
            </a:r>
            <a:r>
              <a:rPr lang="en-GB" sz="1700" dirty="0"/>
              <a:t> cru ?</a:t>
            </a:r>
            <a:br>
              <a:rPr lang="en-GB" sz="1700" dirty="0"/>
            </a:br>
            <a:r>
              <a:rPr lang="en-GB" sz="1700" dirty="0"/>
              <a:t>  Et Titus ?</a:t>
            </a:r>
            <a:br>
              <a:rPr lang="en-GB" sz="1700" dirty="0"/>
            </a:br>
            <a:r>
              <a:rPr lang="en-GB" sz="1700" dirty="0"/>
              <a:t>ARSACE          </a:t>
            </a:r>
            <a:r>
              <a:rPr lang="en-GB" sz="1700" dirty="0" err="1"/>
              <a:t>À</a:t>
            </a:r>
            <a:r>
              <a:rPr lang="en-GB" sz="1700" dirty="0"/>
              <a:t> </a:t>
            </a:r>
            <a:r>
              <a:rPr lang="en-GB" sz="1700" dirty="0" err="1"/>
              <a:t>ses</a:t>
            </a:r>
            <a:r>
              <a:rPr lang="en-GB" sz="1700" dirty="0"/>
              <a:t> </a:t>
            </a:r>
            <a:r>
              <a:rPr lang="en-GB" sz="1700" dirty="0" err="1"/>
              <a:t>yeux</a:t>
            </a:r>
            <a:r>
              <a:rPr lang="en-GB" sz="1700" dirty="0"/>
              <a:t> Titus </a:t>
            </a:r>
            <a:r>
              <a:rPr lang="en-GB" sz="1700" dirty="0" err="1"/>
              <a:t>n’a</a:t>
            </a:r>
            <a:r>
              <a:rPr lang="en-GB" sz="1700" dirty="0"/>
              <a:t> point </a:t>
            </a:r>
            <a:r>
              <a:rPr lang="en-GB" sz="1700" dirty="0" err="1"/>
              <a:t>paru</a:t>
            </a:r>
            <a:r>
              <a:rPr lang="en-GB" sz="1700" dirty="0"/>
              <a:t>.</a:t>
            </a:r>
            <a:br>
              <a:rPr lang="en-GB" sz="1700" dirty="0"/>
            </a:br>
            <a:r>
              <a:rPr lang="en-GB" sz="1700" dirty="0"/>
              <a:t> Le </a:t>
            </a:r>
            <a:r>
              <a:rPr lang="en-GB" sz="1700" dirty="0" err="1"/>
              <a:t>peuple</a:t>
            </a:r>
            <a:r>
              <a:rPr lang="en-GB" sz="1700" dirty="0"/>
              <a:t> avec transport </a:t>
            </a:r>
            <a:r>
              <a:rPr lang="en-GB" sz="1700" dirty="0" err="1"/>
              <a:t>l’arrête</a:t>
            </a:r>
            <a:r>
              <a:rPr lang="en-GB" sz="1700" dirty="0"/>
              <a:t> et </a:t>
            </a:r>
            <a:r>
              <a:rPr lang="en-GB" sz="1700" dirty="0" err="1"/>
              <a:t>l’environne</a:t>
            </a:r>
            <a:r>
              <a:rPr lang="en-GB" sz="1700" dirty="0"/>
              <a:t>,</a:t>
            </a:r>
            <a:br>
              <a:rPr lang="en-GB" sz="1700" dirty="0"/>
            </a:br>
            <a:r>
              <a:rPr lang="en-GB" sz="1700" dirty="0"/>
              <a:t> </a:t>
            </a:r>
            <a:r>
              <a:rPr lang="en-GB" sz="1700" dirty="0" err="1"/>
              <a:t>Applaudissant</a:t>
            </a:r>
            <a:r>
              <a:rPr lang="en-GB" sz="1700" dirty="0"/>
              <a:t> aux </a:t>
            </a:r>
            <a:r>
              <a:rPr lang="en-GB" sz="1700" dirty="0" err="1"/>
              <a:t>noms</a:t>
            </a:r>
            <a:r>
              <a:rPr lang="en-GB" sz="1700" dirty="0"/>
              <a:t> que le </a:t>
            </a:r>
            <a:r>
              <a:rPr lang="en-GB" sz="1700" dirty="0" err="1"/>
              <a:t>sénat</a:t>
            </a:r>
            <a:r>
              <a:rPr lang="en-GB" sz="1700" dirty="0"/>
              <a:t> </a:t>
            </a:r>
            <a:r>
              <a:rPr lang="en-GB" sz="1700" dirty="0" err="1"/>
              <a:t>lui</a:t>
            </a:r>
            <a:r>
              <a:rPr lang="en-GB" sz="1700" dirty="0"/>
              <a:t> </a:t>
            </a:r>
            <a:r>
              <a:rPr lang="en-GB" sz="1700" dirty="0" err="1"/>
              <a:t>donne</a:t>
            </a:r>
            <a:r>
              <a:rPr lang="en-GB" sz="1700" dirty="0"/>
              <a:t> ;    </a:t>
            </a:r>
          </a:p>
        </p:txBody>
      </p:sp>
      <p:sp>
        <p:nvSpPr>
          <p:cNvPr id="3" name="Text Placeholder 2">
            <a:extLst>
              <a:ext uri="{FF2B5EF4-FFF2-40B4-BE49-F238E27FC236}">
                <a16:creationId xmlns:a16="http://schemas.microsoft.com/office/drawing/2014/main" id="{47ABCDC7-BD0E-AC42-A181-3BD536B0422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1BC6859-58E0-6B40-A4D0-CEF2BA0EAF44}"/>
              </a:ext>
            </a:extLst>
          </p:cNvPr>
          <p:cNvSpPr/>
          <p:nvPr/>
        </p:nvSpPr>
        <p:spPr>
          <a:xfrm>
            <a:off x="0" y="0"/>
            <a:ext cx="457200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She is writing to Caesar.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Oh heavens! Who would have believed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 She hasn’t seen him.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is hemmed in by an ecstatic crowd,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cheering the titles the Senate is giving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him. </a:t>
            </a:r>
          </a:p>
        </p:txBody>
      </p:sp>
      <p:pic>
        <p:nvPicPr>
          <p:cNvPr id="5" name="Picture 4" descr="A portrait of a person&#10;&#10;Description automatically generated">
            <a:extLst>
              <a:ext uri="{FF2B5EF4-FFF2-40B4-BE49-F238E27FC236}">
                <a16:creationId xmlns:a16="http://schemas.microsoft.com/office/drawing/2014/main" id="{92CEB72A-3980-B176-58D1-41D88F15AE72}"/>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name="Slide22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79BFE-C38A-194D-98CD-11AD3D347DAE}"/>
              </a:ext>
            </a:extLst>
          </p:cNvPr>
          <p:cNvSpPr txBox="1">
            <a:spLocks noGrp="1"/>
          </p:cNvSpPr>
          <p:nvPr>
            <p:ph type="title"/>
          </p:nvPr>
        </p:nvSpPr>
        <p:spPr/>
        <p:txBody>
          <a:bodyPr/>
          <a:lstStyle/>
          <a:p>
            <a:pPr lvl="0"/>
            <a:r>
              <a:rPr lang="en-GB" dirty="0"/>
              <a:t> Et </a:t>
            </a:r>
            <a:r>
              <a:rPr lang="en-GB" dirty="0" err="1"/>
              <a:t>ces</a:t>
            </a:r>
            <a:r>
              <a:rPr lang="en-GB" dirty="0"/>
              <a:t> </a:t>
            </a:r>
            <a:r>
              <a:rPr lang="en-GB" dirty="0" err="1"/>
              <a:t>noms</a:t>
            </a:r>
            <a:r>
              <a:rPr lang="en-GB" dirty="0"/>
              <a:t>, </a:t>
            </a:r>
            <a:r>
              <a:rPr lang="en-GB" dirty="0" err="1"/>
              <a:t>ces</a:t>
            </a:r>
            <a:r>
              <a:rPr lang="en-GB" dirty="0"/>
              <a:t> respects, </a:t>
            </a:r>
            <a:r>
              <a:rPr lang="en-GB" dirty="0" err="1"/>
              <a:t>ces</a:t>
            </a:r>
            <a:r>
              <a:rPr lang="en-GB" dirty="0"/>
              <a:t> </a:t>
            </a:r>
            <a:r>
              <a:rPr lang="en-GB" dirty="0" err="1"/>
              <a:t>applaudissements</a:t>
            </a:r>
            <a:r>
              <a:rPr lang="en-GB" dirty="0"/>
              <a:t>,</a:t>
            </a:r>
            <a:br>
              <a:rPr lang="en-GB" dirty="0"/>
            </a:br>
            <a:r>
              <a:rPr lang="en-GB" dirty="0"/>
              <a:t> </a:t>
            </a:r>
            <a:r>
              <a:rPr lang="en-GB" dirty="0" err="1"/>
              <a:t>Deviennent</a:t>
            </a:r>
            <a:r>
              <a:rPr lang="en-GB" dirty="0"/>
              <a:t> pour Titus </a:t>
            </a:r>
            <a:r>
              <a:rPr lang="en-GB" dirty="0" err="1"/>
              <a:t>autant</a:t>
            </a:r>
            <a:r>
              <a:rPr lang="en-GB" dirty="0"/>
              <a:t> </a:t>
            </a:r>
            <a:r>
              <a:rPr lang="en-GB" dirty="0" err="1"/>
              <a:t>d’engagements</a:t>
            </a:r>
            <a:r>
              <a:rPr lang="en-GB" dirty="0"/>
              <a:t>,</a:t>
            </a:r>
            <a:br>
              <a:rPr lang="en-GB" dirty="0"/>
            </a:br>
            <a:r>
              <a:rPr lang="en-GB" dirty="0"/>
              <a:t> Qui le </a:t>
            </a:r>
            <a:r>
              <a:rPr lang="en-GB" dirty="0" err="1"/>
              <a:t>liant</a:t>
            </a:r>
            <a:r>
              <a:rPr lang="en-GB" dirty="0"/>
              <a:t>, </a:t>
            </a:r>
            <a:r>
              <a:rPr lang="en-GB" dirty="0" err="1"/>
              <a:t>Seigneur</a:t>
            </a:r>
            <a:r>
              <a:rPr lang="en-GB" dirty="0"/>
              <a:t>, </a:t>
            </a:r>
            <a:r>
              <a:rPr lang="en-GB" dirty="0" err="1"/>
              <a:t>d’une</a:t>
            </a:r>
            <a:r>
              <a:rPr lang="en-GB" dirty="0"/>
              <a:t> </a:t>
            </a:r>
            <a:r>
              <a:rPr lang="en-GB" dirty="0" err="1"/>
              <a:t>honorable</a:t>
            </a:r>
            <a:r>
              <a:rPr lang="en-GB" dirty="0"/>
              <a:t> </a:t>
            </a:r>
            <a:r>
              <a:rPr lang="en-GB" dirty="0" err="1"/>
              <a:t>chaîne</a:t>
            </a:r>
            <a:r>
              <a:rPr lang="en-GB" dirty="0"/>
              <a:t>,</a:t>
            </a:r>
            <a:br>
              <a:rPr lang="en-GB" dirty="0"/>
            </a:br>
            <a:r>
              <a:rPr lang="en-GB" dirty="0"/>
              <a:t> </a:t>
            </a:r>
            <a:r>
              <a:rPr lang="en-GB" dirty="0" err="1"/>
              <a:t>Malgré</a:t>
            </a:r>
            <a:r>
              <a:rPr lang="en-GB" dirty="0"/>
              <a:t> </a:t>
            </a:r>
            <a:r>
              <a:rPr lang="en-GB" dirty="0" err="1"/>
              <a:t>tous</a:t>
            </a:r>
            <a:r>
              <a:rPr lang="en-GB" dirty="0"/>
              <a:t> </a:t>
            </a:r>
            <a:r>
              <a:rPr lang="en-GB" dirty="0" err="1"/>
              <a:t>ses</a:t>
            </a:r>
            <a:r>
              <a:rPr lang="en-GB" dirty="0"/>
              <a:t> </a:t>
            </a:r>
            <a:r>
              <a:rPr lang="en-GB" dirty="0" err="1"/>
              <a:t>soupirs</a:t>
            </a:r>
            <a:r>
              <a:rPr lang="en-GB" dirty="0"/>
              <a:t> et les </a:t>
            </a:r>
            <a:r>
              <a:rPr lang="en-GB" dirty="0" err="1"/>
              <a:t>pleurs</a:t>
            </a:r>
            <a:r>
              <a:rPr lang="en-GB" dirty="0"/>
              <a:t> de la </a:t>
            </a:r>
            <a:r>
              <a:rPr lang="en-GB" dirty="0" err="1"/>
              <a:t>reine</a:t>
            </a:r>
            <a:r>
              <a:rPr lang="en-GB" dirty="0"/>
              <a:t>,</a:t>
            </a:r>
            <a:br>
              <a:rPr lang="en-GB" dirty="0"/>
            </a:br>
            <a:r>
              <a:rPr lang="en-GB" dirty="0"/>
              <a:t> </a:t>
            </a:r>
            <a:r>
              <a:rPr lang="en-GB" dirty="0" err="1"/>
              <a:t>Fixent</a:t>
            </a:r>
            <a:r>
              <a:rPr lang="en-GB" dirty="0"/>
              <a:t> </a:t>
            </a:r>
            <a:r>
              <a:rPr lang="en-GB" dirty="0" err="1"/>
              <a:t>dans</a:t>
            </a:r>
            <a:r>
              <a:rPr lang="en-GB" dirty="0"/>
              <a:t> son devoir </a:t>
            </a:r>
            <a:r>
              <a:rPr lang="en-GB" dirty="0" err="1"/>
              <a:t>ses</a:t>
            </a:r>
            <a:r>
              <a:rPr lang="en-GB" dirty="0"/>
              <a:t> </a:t>
            </a:r>
            <a:r>
              <a:rPr lang="en-GB" dirty="0" err="1"/>
              <a:t>vœux</a:t>
            </a:r>
            <a:r>
              <a:rPr lang="en-GB" dirty="0"/>
              <a:t> </a:t>
            </a:r>
            <a:r>
              <a:rPr lang="en-GB" dirty="0" err="1"/>
              <a:t>irrésolus</a:t>
            </a:r>
            <a:r>
              <a:rPr lang="en-GB" dirty="0"/>
              <a:t>.</a:t>
            </a:r>
            <a:br>
              <a:rPr lang="en-GB" dirty="0"/>
            </a:br>
            <a:r>
              <a:rPr lang="en-GB" dirty="0"/>
              <a:t> </a:t>
            </a:r>
            <a:r>
              <a:rPr lang="en-GB" dirty="0" err="1"/>
              <a:t>C’en</a:t>
            </a:r>
            <a:r>
              <a:rPr lang="en-GB" dirty="0"/>
              <a:t> </a:t>
            </a:r>
            <a:r>
              <a:rPr lang="en-GB" dirty="0" err="1"/>
              <a:t>est</a:t>
            </a:r>
            <a:r>
              <a:rPr lang="en-GB" dirty="0"/>
              <a:t> fait ; et </a:t>
            </a:r>
            <a:r>
              <a:rPr lang="en-GB" dirty="0" err="1"/>
              <a:t>peut-être</a:t>
            </a:r>
            <a:r>
              <a:rPr lang="en-GB" dirty="0"/>
              <a:t> </a:t>
            </a:r>
            <a:r>
              <a:rPr lang="en-GB" dirty="0" err="1"/>
              <a:t>il</a:t>
            </a:r>
            <a:r>
              <a:rPr lang="en-GB" dirty="0"/>
              <a:t> ne la </a:t>
            </a:r>
            <a:r>
              <a:rPr lang="en-GB" dirty="0" err="1"/>
              <a:t>verra</a:t>
            </a:r>
            <a:r>
              <a:rPr lang="en-GB" dirty="0"/>
              <a:t> plus.      </a:t>
            </a:r>
          </a:p>
        </p:txBody>
      </p:sp>
      <p:sp>
        <p:nvSpPr>
          <p:cNvPr id="3" name="Text Placeholder 2">
            <a:extLst>
              <a:ext uri="{FF2B5EF4-FFF2-40B4-BE49-F238E27FC236}">
                <a16:creationId xmlns:a16="http://schemas.microsoft.com/office/drawing/2014/main" id="{10B21ACD-1BC5-C948-86D7-B2F45258B11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EB4E552-EDDA-9A49-9ECF-96F8EE0C867E}"/>
              </a:ext>
            </a:extLst>
          </p:cNvPr>
          <p:cNvSpPr/>
          <p:nvPr/>
        </p:nvSpPr>
        <p:spPr>
          <a:xfrm>
            <a:off x="0" y="0"/>
            <a:ext cx="4572000" cy="234064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these titles, this worship, this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applause,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for Titus so many bonds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fetter him with an </a:t>
            </a:r>
            <a:r>
              <a:rPr lang="en-US" sz="1800" b="1" i="0" u="none" strike="noStrike" kern="1200" cap="none" spc="0" baseline="0" dirty="0" err="1">
                <a:solidFill>
                  <a:srgbClr val="000000"/>
                </a:solidFill>
                <a:uFillTx/>
                <a:latin typeface="Cambria" pitchFamily="18"/>
              </a:rPr>
              <a:t>honourable</a:t>
            </a:r>
            <a:r>
              <a:rPr lang="en-US" sz="1800" b="1" i="0" u="none" strike="noStrike" kern="1200" cap="none" spc="0" baseline="0" dirty="0">
                <a:solidFill>
                  <a:srgbClr val="000000"/>
                </a:solidFill>
                <a:uFillTx/>
                <a:latin typeface="Cambria" pitchFamily="18"/>
              </a:rPr>
              <a:t> chain;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in spite of all the queen's sighs and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tears,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they fix his will on doing his duty.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It’s over. And perhaps he'll never see her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again. </a:t>
            </a:r>
          </a:p>
        </p:txBody>
      </p:sp>
      <p:pic>
        <p:nvPicPr>
          <p:cNvPr id="5" name="Picture 4" descr="A portrait of a person&#10;&#10;Description automatically generated">
            <a:extLst>
              <a:ext uri="{FF2B5EF4-FFF2-40B4-BE49-F238E27FC236}">
                <a16:creationId xmlns:a16="http://schemas.microsoft.com/office/drawing/2014/main" id="{56955B92-90DD-54B6-FCF3-B733827CBAB6}"/>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name="Slide22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0914B-8840-5A45-8C3E-3C286D9277F7}"/>
              </a:ext>
            </a:extLst>
          </p:cNvPr>
          <p:cNvSpPr txBox="1">
            <a:spLocks noGrp="1"/>
          </p:cNvSpPr>
          <p:nvPr>
            <p:ph type="title"/>
          </p:nvPr>
        </p:nvSpPr>
        <p:spPr/>
        <p:txBody>
          <a:bodyPr/>
          <a:lstStyle/>
          <a:p>
            <a:pPr lvl="0"/>
            <a:r>
              <a:rPr lang="en-GB" dirty="0"/>
              <a:t>ANTIOCHUS</a:t>
            </a:r>
            <a:br>
              <a:rPr lang="en-GB" dirty="0"/>
            </a:br>
            <a:r>
              <a:rPr lang="en-GB" dirty="0"/>
              <a:t> Que de </a:t>
            </a:r>
            <a:r>
              <a:rPr lang="en-GB" dirty="0" err="1"/>
              <a:t>sujets</a:t>
            </a:r>
            <a:r>
              <a:rPr lang="en-GB" dirty="0"/>
              <a:t> </a:t>
            </a:r>
            <a:r>
              <a:rPr lang="en-GB" dirty="0" err="1"/>
              <a:t>d’espoir</a:t>
            </a:r>
            <a:r>
              <a:rPr lang="en-GB" dirty="0"/>
              <a:t>, </a:t>
            </a:r>
            <a:r>
              <a:rPr lang="en-GB" dirty="0" err="1"/>
              <a:t>Arsace</a:t>
            </a:r>
            <a:r>
              <a:rPr lang="en-GB" dirty="0"/>
              <a:t>, je </a:t>
            </a:r>
            <a:r>
              <a:rPr lang="en-GB" dirty="0" err="1"/>
              <a:t>l’avoue</a:t>
            </a:r>
            <a:r>
              <a:rPr lang="en-GB" dirty="0"/>
              <a:t> !</a:t>
            </a:r>
            <a:br>
              <a:rPr lang="en-GB" dirty="0"/>
            </a:br>
            <a:r>
              <a:rPr lang="en-GB" dirty="0"/>
              <a:t> </a:t>
            </a:r>
            <a:r>
              <a:rPr lang="en-GB" dirty="0" err="1"/>
              <a:t>Mais</a:t>
            </a:r>
            <a:r>
              <a:rPr lang="en-GB" dirty="0"/>
              <a:t> d’un </a:t>
            </a:r>
            <a:r>
              <a:rPr lang="en-GB" dirty="0" err="1"/>
              <a:t>soin</a:t>
            </a:r>
            <a:r>
              <a:rPr lang="en-GB" dirty="0"/>
              <a:t> </a:t>
            </a:r>
            <a:r>
              <a:rPr lang="en-GB" dirty="0" err="1"/>
              <a:t>si</a:t>
            </a:r>
            <a:r>
              <a:rPr lang="en-GB" dirty="0"/>
              <a:t> cruel la fortune me </a:t>
            </a:r>
            <a:r>
              <a:rPr lang="en-GB" dirty="0" err="1"/>
              <a:t>joue</a:t>
            </a:r>
            <a:r>
              <a:rPr lang="en-GB" dirty="0"/>
              <a:t>,</a:t>
            </a:r>
            <a:br>
              <a:rPr lang="en-GB" dirty="0"/>
            </a:br>
            <a:r>
              <a:rPr lang="en-GB" dirty="0"/>
              <a:t> </a:t>
            </a:r>
            <a:r>
              <a:rPr lang="en-GB" dirty="0" err="1"/>
              <a:t>J’ai</a:t>
            </a:r>
            <a:r>
              <a:rPr lang="en-GB" dirty="0"/>
              <a:t> vu </a:t>
            </a:r>
            <a:r>
              <a:rPr lang="en-GB" dirty="0" err="1"/>
              <a:t>tous</a:t>
            </a:r>
            <a:r>
              <a:rPr lang="en-GB" dirty="0"/>
              <a:t> </a:t>
            </a:r>
            <a:r>
              <a:rPr lang="en-GB" dirty="0" err="1"/>
              <a:t>mes</a:t>
            </a:r>
            <a:r>
              <a:rPr lang="en-GB" dirty="0"/>
              <a:t> </a:t>
            </a:r>
            <a:r>
              <a:rPr lang="en-GB" dirty="0" err="1"/>
              <a:t>projets</a:t>
            </a:r>
            <a:r>
              <a:rPr lang="en-GB" dirty="0"/>
              <a:t> </a:t>
            </a:r>
            <a:r>
              <a:rPr lang="en-GB" dirty="0" err="1"/>
              <a:t>tant</a:t>
            </a:r>
            <a:r>
              <a:rPr lang="en-GB" dirty="0"/>
              <a:t> de </a:t>
            </a:r>
            <a:r>
              <a:rPr lang="en-GB" dirty="0" err="1"/>
              <a:t>fois</a:t>
            </a:r>
            <a:r>
              <a:rPr lang="en-GB" dirty="0"/>
              <a:t> </a:t>
            </a:r>
            <a:r>
              <a:rPr lang="en-GB" dirty="0" err="1"/>
              <a:t>démentis</a:t>
            </a:r>
            <a:r>
              <a:rPr lang="en-GB" dirty="0"/>
              <a:t>,</a:t>
            </a:r>
            <a:br>
              <a:rPr lang="en-GB" dirty="0"/>
            </a:br>
            <a:r>
              <a:rPr lang="en-GB" dirty="0"/>
              <a:t> Que </a:t>
            </a:r>
            <a:r>
              <a:rPr lang="en-GB" dirty="0" err="1"/>
              <a:t>j’écoute</a:t>
            </a:r>
            <a:r>
              <a:rPr lang="en-GB" dirty="0"/>
              <a:t> </a:t>
            </a:r>
            <a:r>
              <a:rPr lang="en-GB" dirty="0" err="1"/>
              <a:t>en</a:t>
            </a:r>
            <a:r>
              <a:rPr lang="en-GB" dirty="0"/>
              <a:t> </a:t>
            </a:r>
            <a:r>
              <a:rPr lang="en-GB" dirty="0" err="1"/>
              <a:t>tremblant</a:t>
            </a:r>
            <a:r>
              <a:rPr lang="en-GB" dirty="0"/>
              <a:t> tout </a:t>
            </a:r>
            <a:r>
              <a:rPr lang="en-GB" dirty="0" err="1"/>
              <a:t>ce</a:t>
            </a:r>
            <a:r>
              <a:rPr lang="en-GB" dirty="0"/>
              <a:t> que </a:t>
            </a:r>
            <a:r>
              <a:rPr lang="en-GB" dirty="0" err="1"/>
              <a:t>tu</a:t>
            </a:r>
            <a:r>
              <a:rPr lang="en-GB" dirty="0"/>
              <a:t> me dis ;    </a:t>
            </a:r>
            <a:br>
              <a:rPr lang="en-GB" dirty="0"/>
            </a:br>
            <a:r>
              <a:rPr lang="en-GB" dirty="0"/>
              <a:t> Et mon </a:t>
            </a:r>
            <a:r>
              <a:rPr lang="en-GB" dirty="0" err="1"/>
              <a:t>cœur</a:t>
            </a:r>
            <a:r>
              <a:rPr lang="en-GB" dirty="0"/>
              <a:t>, </a:t>
            </a:r>
            <a:r>
              <a:rPr lang="en-GB" dirty="0" err="1"/>
              <a:t>prévenu</a:t>
            </a:r>
            <a:r>
              <a:rPr lang="en-GB" dirty="0"/>
              <a:t> </a:t>
            </a:r>
            <a:r>
              <a:rPr lang="en-GB" dirty="0" err="1"/>
              <a:t>d’une</a:t>
            </a:r>
            <a:r>
              <a:rPr lang="en-GB" dirty="0"/>
              <a:t> </a:t>
            </a:r>
            <a:r>
              <a:rPr lang="en-GB" dirty="0" err="1"/>
              <a:t>crainte</a:t>
            </a:r>
            <a:r>
              <a:rPr lang="en-GB" dirty="0"/>
              <a:t> importune,</a:t>
            </a:r>
            <a:br>
              <a:rPr lang="en-GB" dirty="0"/>
            </a:br>
            <a:r>
              <a:rPr lang="en-GB" dirty="0"/>
              <a:t> </a:t>
            </a:r>
            <a:r>
              <a:rPr lang="en-GB" dirty="0" err="1"/>
              <a:t>Croit</a:t>
            </a:r>
            <a:r>
              <a:rPr lang="en-GB" dirty="0"/>
              <a:t> </a:t>
            </a:r>
            <a:r>
              <a:rPr lang="en-GB" dirty="0" err="1"/>
              <a:t>même</a:t>
            </a:r>
            <a:r>
              <a:rPr lang="en-GB" dirty="0"/>
              <a:t>, </a:t>
            </a:r>
            <a:r>
              <a:rPr lang="en-GB" dirty="0" err="1"/>
              <a:t>en</a:t>
            </a:r>
            <a:r>
              <a:rPr lang="en-GB" dirty="0"/>
              <a:t> </a:t>
            </a:r>
            <a:r>
              <a:rPr lang="en-GB" dirty="0" err="1"/>
              <a:t>espérant</a:t>
            </a:r>
            <a:r>
              <a:rPr lang="en-GB" dirty="0"/>
              <a:t>, </a:t>
            </a:r>
            <a:r>
              <a:rPr lang="en-GB" dirty="0" err="1"/>
              <a:t>irriter</a:t>
            </a:r>
            <a:r>
              <a:rPr lang="en-GB" dirty="0"/>
              <a:t> la Fortune.      </a:t>
            </a:r>
          </a:p>
        </p:txBody>
      </p:sp>
      <p:sp>
        <p:nvSpPr>
          <p:cNvPr id="3" name="Text Placeholder 2">
            <a:extLst>
              <a:ext uri="{FF2B5EF4-FFF2-40B4-BE49-F238E27FC236}">
                <a16:creationId xmlns:a16="http://schemas.microsoft.com/office/drawing/2014/main" id="{8922C06B-A88B-0B4E-818F-EF19D9B7CA5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669A72B-3230-6F45-A4A0-F24D9BE4809F}"/>
              </a:ext>
            </a:extLst>
          </p:cNvPr>
          <p:cNvSpPr/>
          <p:nvPr/>
        </p:nvSpPr>
        <p:spPr>
          <a:xfrm>
            <a:off x="0" y="0"/>
            <a:ext cx="457200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These are indeed grounds for hope</a:t>
            </a:r>
            <a:r>
              <a:rPr lang="en-US" b="1" dirty="0">
                <a:solidFill>
                  <a:srgbClr val="000000"/>
                </a:solidFill>
                <a:latin typeface="Cambria" pitchFamily="18"/>
              </a:rPr>
              <a:t>.</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Fortune so loves to be cruel,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seen my hopes dashed so often,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I tremble as I hear you;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my heart, made wary by fear,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thinks that even to hope may provoke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Fortune! </a:t>
            </a:r>
          </a:p>
        </p:txBody>
      </p:sp>
      <p:pic>
        <p:nvPicPr>
          <p:cNvPr id="5" name="Picture 4" descr="A person with long hair and a mustache&#10;&#10;Description automatically generated">
            <a:extLst>
              <a:ext uri="{FF2B5EF4-FFF2-40B4-BE49-F238E27FC236}">
                <a16:creationId xmlns:a16="http://schemas.microsoft.com/office/drawing/2014/main" id="{F38A018D-4B8E-DE40-F101-2181379B3BD9}"/>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name="Slide22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4A884-65C7-C14F-B7BA-E9515BE0D139}"/>
              </a:ext>
            </a:extLst>
          </p:cNvPr>
          <p:cNvSpPr txBox="1">
            <a:spLocks noGrp="1"/>
          </p:cNvSpPr>
          <p:nvPr>
            <p:ph type="title"/>
          </p:nvPr>
        </p:nvSpPr>
        <p:spPr/>
        <p:txBody>
          <a:bodyPr/>
          <a:lstStyle/>
          <a:p>
            <a:pPr lvl="0"/>
            <a:r>
              <a:rPr lang="en-GB" dirty="0"/>
              <a:t> </a:t>
            </a:r>
            <a:r>
              <a:rPr lang="en-GB" dirty="0" err="1"/>
              <a:t>Mais</a:t>
            </a:r>
            <a:r>
              <a:rPr lang="en-GB" dirty="0"/>
              <a:t> </a:t>
            </a:r>
            <a:r>
              <a:rPr lang="en-GB" dirty="0" err="1"/>
              <a:t>que</a:t>
            </a:r>
            <a:r>
              <a:rPr lang="en-GB" dirty="0"/>
              <a:t> </a:t>
            </a:r>
            <a:r>
              <a:rPr lang="en-GB" dirty="0" err="1"/>
              <a:t>vois</a:t>
            </a:r>
            <a:r>
              <a:rPr lang="en-GB" dirty="0"/>
              <a:t>-je ? Titus </a:t>
            </a:r>
            <a:r>
              <a:rPr lang="en-GB" dirty="0" err="1"/>
              <a:t>porte</a:t>
            </a:r>
            <a:r>
              <a:rPr lang="en-GB" dirty="0"/>
              <a:t> </a:t>
            </a:r>
            <a:r>
              <a:rPr lang="en-GB" dirty="0" err="1"/>
              <a:t>vers</a:t>
            </a:r>
            <a:r>
              <a:rPr lang="en-GB" dirty="0"/>
              <a:t> nous </a:t>
            </a:r>
            <a:r>
              <a:rPr lang="en-GB" dirty="0" err="1"/>
              <a:t>ses</a:t>
            </a:r>
            <a:r>
              <a:rPr lang="en-GB" dirty="0"/>
              <a:t> pas.</a:t>
            </a:r>
            <a:br>
              <a:rPr lang="en-GB" dirty="0"/>
            </a:br>
            <a:r>
              <a:rPr lang="en-GB" dirty="0"/>
              <a:t> </a:t>
            </a:r>
            <a:r>
              <a:rPr lang="en-GB" dirty="0" err="1"/>
              <a:t>Que</a:t>
            </a:r>
            <a:r>
              <a:rPr lang="en-GB" dirty="0"/>
              <a:t> </a:t>
            </a:r>
            <a:r>
              <a:rPr lang="en-GB" dirty="0" err="1"/>
              <a:t>veut-il</a:t>
            </a:r>
            <a:r>
              <a:rPr lang="en-GB" dirty="0"/>
              <a:t>?</a:t>
            </a:r>
            <a:br>
              <a:rPr lang="en-GB" dirty="0"/>
            </a:br>
            <a:r>
              <a:rPr lang="en-GB" dirty="0"/>
              <a:t>TITUS</a:t>
            </a:r>
            <a:br>
              <a:rPr lang="en-GB" dirty="0"/>
            </a:br>
            <a:r>
              <a:rPr lang="en-GB" dirty="0"/>
              <a:t>                  </a:t>
            </a:r>
            <a:r>
              <a:rPr lang="en-GB" dirty="0" err="1"/>
              <a:t>Demeurez</a:t>
            </a:r>
            <a:r>
              <a:rPr lang="en-GB" dirty="0"/>
              <a:t> : </a:t>
            </a:r>
            <a:r>
              <a:rPr lang="en-GB" dirty="0" err="1"/>
              <a:t>qu’on</a:t>
            </a:r>
            <a:r>
              <a:rPr lang="en-GB" dirty="0"/>
              <a:t> ne me </a:t>
            </a:r>
            <a:r>
              <a:rPr lang="en-GB" dirty="0" err="1"/>
              <a:t>suive</a:t>
            </a:r>
            <a:r>
              <a:rPr lang="en-GB" dirty="0"/>
              <a:t> pas.    </a:t>
            </a:r>
          </a:p>
        </p:txBody>
      </p:sp>
      <p:sp>
        <p:nvSpPr>
          <p:cNvPr id="3" name="Text Placeholder 2">
            <a:extLst>
              <a:ext uri="{FF2B5EF4-FFF2-40B4-BE49-F238E27FC236}">
                <a16:creationId xmlns:a16="http://schemas.microsoft.com/office/drawing/2014/main" id="{3079F554-8BB8-174A-9F93-2A36B06AE37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34D74B3-6F3F-A144-A12D-B92E02365A45}"/>
              </a:ext>
            </a:extLst>
          </p:cNvPr>
          <p:cNvSpPr/>
          <p:nvPr/>
        </p:nvSpPr>
        <p:spPr>
          <a:xfrm>
            <a:off x="0" y="0"/>
            <a:ext cx="457200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what do I see? Titus comes this way.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does he want?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Stay here. No one is to follow me.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811B0-52C6-0C48-9B64-73F78241598D}"/>
              </a:ext>
            </a:extLst>
          </p:cNvPr>
          <p:cNvSpPr txBox="1">
            <a:spLocks noGrp="1"/>
          </p:cNvSpPr>
          <p:nvPr>
            <p:ph type="title"/>
          </p:nvPr>
        </p:nvSpPr>
        <p:spPr/>
        <p:txBody>
          <a:bodyPr/>
          <a:lstStyle/>
          <a:p>
            <a:pPr lvl="0"/>
            <a:r>
              <a:rPr lang="en-GB" sz="1700" dirty="0"/>
              <a:t>ANTIOCHUS</a:t>
            </a:r>
            <a:br>
              <a:rPr lang="en-GB" sz="1700" dirty="0"/>
            </a:br>
            <a:r>
              <a:rPr lang="en-GB" sz="1700" dirty="0"/>
              <a:t> Hélas !</a:t>
            </a:r>
            <a:br>
              <a:rPr lang="en-GB" sz="1700" dirty="0"/>
            </a:br>
            <a:r>
              <a:rPr lang="en-GB" sz="1700" dirty="0"/>
              <a:t>ARSACE</a:t>
            </a:r>
            <a:br>
              <a:rPr lang="en-GB" sz="1700" dirty="0"/>
            </a:br>
            <a:r>
              <a:rPr lang="en-GB" sz="1700" dirty="0"/>
              <a:t>            Quoi ? </a:t>
            </a:r>
            <a:r>
              <a:rPr lang="en-GB" sz="1700" dirty="0" err="1"/>
              <a:t>ce</a:t>
            </a:r>
            <a:r>
              <a:rPr lang="en-GB" sz="1700" dirty="0"/>
              <a:t> </a:t>
            </a:r>
            <a:r>
              <a:rPr lang="en-GB" sz="1700" dirty="0" err="1"/>
              <a:t>discours</a:t>
            </a:r>
            <a:r>
              <a:rPr lang="en-GB" sz="1700" dirty="0"/>
              <a:t> </a:t>
            </a:r>
            <a:r>
              <a:rPr lang="en-GB" sz="1700" dirty="0" err="1"/>
              <a:t>pourrait-il</a:t>
            </a:r>
            <a:r>
              <a:rPr lang="en-GB" sz="1700" dirty="0"/>
              <a:t> </a:t>
            </a:r>
            <a:r>
              <a:rPr lang="en-GB" sz="1700" dirty="0" err="1"/>
              <a:t>vous</a:t>
            </a:r>
            <a:r>
              <a:rPr lang="en-GB" sz="1700" dirty="0"/>
              <a:t> troubler ?</a:t>
            </a:r>
            <a:br>
              <a:rPr lang="en-GB" sz="1700" dirty="0"/>
            </a:br>
            <a:r>
              <a:rPr lang="en-GB" sz="1700" dirty="0"/>
              <a:t>ANTIOCHUS</a:t>
            </a:r>
            <a:br>
              <a:rPr lang="en-GB" sz="1700" dirty="0"/>
            </a:br>
            <a:r>
              <a:rPr lang="en-GB" sz="1700" dirty="0"/>
              <a:t> </a:t>
            </a:r>
            <a:r>
              <a:rPr lang="en-GB" sz="1700" dirty="0" err="1"/>
              <a:t>Ainsi</a:t>
            </a:r>
            <a:r>
              <a:rPr lang="en-GB" sz="1700" dirty="0"/>
              <a:t> </a:t>
            </a:r>
            <a:r>
              <a:rPr lang="en-GB" sz="1700" dirty="0" err="1"/>
              <a:t>donc</a:t>
            </a:r>
            <a:r>
              <a:rPr lang="en-GB" sz="1700" dirty="0"/>
              <a:t> sans </a:t>
            </a:r>
            <a:r>
              <a:rPr lang="en-GB" sz="1700" dirty="0" err="1"/>
              <a:t>témoins</a:t>
            </a:r>
            <a:r>
              <a:rPr lang="en-GB" sz="1700" dirty="0"/>
              <a:t> je ne </a:t>
            </a:r>
            <a:r>
              <a:rPr lang="en-GB" sz="1700" dirty="0" err="1"/>
              <a:t>lui</a:t>
            </a:r>
            <a:r>
              <a:rPr lang="en-GB" sz="1700" dirty="0"/>
              <a:t> </a:t>
            </a:r>
            <a:r>
              <a:rPr lang="en-GB" sz="1700" dirty="0" err="1"/>
              <a:t>puis</a:t>
            </a:r>
            <a:r>
              <a:rPr lang="en-GB" sz="1700" dirty="0"/>
              <a:t> </a:t>
            </a:r>
            <a:r>
              <a:rPr lang="en-GB" sz="1700" dirty="0" err="1"/>
              <a:t>parler</a:t>
            </a:r>
            <a:r>
              <a:rPr lang="en-GB" sz="1700" dirty="0"/>
              <a:t> ?</a:t>
            </a:r>
            <a:br>
              <a:rPr lang="en-GB" sz="1700" dirty="0"/>
            </a:br>
            <a:r>
              <a:rPr lang="en-GB" sz="1700" dirty="0"/>
              <a:t>ARSACE</a:t>
            </a:r>
            <a:br>
              <a:rPr lang="en-GB" sz="1700" dirty="0"/>
            </a:br>
            <a:r>
              <a:rPr lang="en-GB" sz="1700" dirty="0"/>
              <a:t> </a:t>
            </a:r>
            <a:r>
              <a:rPr lang="en-GB" sz="1700" dirty="0" err="1"/>
              <a:t>Vous</a:t>
            </a:r>
            <a:r>
              <a:rPr lang="en-GB" sz="1700" dirty="0"/>
              <a:t> la </a:t>
            </a:r>
            <a:r>
              <a:rPr lang="en-GB" sz="1700" dirty="0" err="1"/>
              <a:t>verrez</a:t>
            </a:r>
            <a:r>
              <a:rPr lang="en-GB" sz="1700" dirty="0"/>
              <a:t>, </a:t>
            </a:r>
            <a:r>
              <a:rPr lang="en-GB" sz="1700" dirty="0" err="1"/>
              <a:t>Seigneur</a:t>
            </a:r>
            <a:r>
              <a:rPr lang="en-GB" sz="1700" dirty="0"/>
              <a:t> :     </a:t>
            </a:r>
          </a:p>
        </p:txBody>
      </p:sp>
      <p:sp>
        <p:nvSpPr>
          <p:cNvPr id="3" name="Text Placeholder 2">
            <a:extLst>
              <a:ext uri="{FF2B5EF4-FFF2-40B4-BE49-F238E27FC236}">
                <a16:creationId xmlns:a16="http://schemas.microsoft.com/office/drawing/2014/main" id="{4563478D-2B2A-CE42-BA6F-F31EFD2238F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2CA3836-C01B-254D-AFC7-CF3A61825A06}"/>
              </a:ext>
            </a:extLst>
          </p:cNvPr>
          <p:cNvSpPr/>
          <p:nvPr/>
        </p:nvSpPr>
        <p:spPr>
          <a:xfrm>
            <a:off x="0" y="0"/>
            <a:ext cx="457200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Alas!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is the matter - does that disturb</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I cannot see her alone?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Yes, you will see her, Sir. </a:t>
            </a: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name="Slide23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17272-53C3-F946-8CB0-CE146B3C4940}"/>
              </a:ext>
            </a:extLst>
          </p:cNvPr>
          <p:cNvSpPr txBox="1">
            <a:spLocks noGrp="1"/>
          </p:cNvSpPr>
          <p:nvPr>
            <p:ph type="title"/>
          </p:nvPr>
        </p:nvSpPr>
        <p:spPr/>
        <p:txBody>
          <a:bodyPr/>
          <a:lstStyle/>
          <a:p>
            <a:pPr lvl="0"/>
            <a:r>
              <a:rPr lang="en-GB" dirty="0"/>
              <a:t> </a:t>
            </a:r>
            <a:r>
              <a:rPr lang="en-GB" dirty="0" err="1"/>
              <a:t>Enfin</a:t>
            </a:r>
            <a:r>
              <a:rPr lang="en-GB" dirty="0"/>
              <a:t>, Prince, je </a:t>
            </a:r>
            <a:r>
              <a:rPr lang="en-GB" dirty="0" err="1"/>
              <a:t>viens</a:t>
            </a:r>
            <a:r>
              <a:rPr lang="en-GB" dirty="0"/>
              <a:t> </a:t>
            </a:r>
            <a:r>
              <a:rPr lang="en-GB" dirty="0" err="1"/>
              <a:t>dégager</a:t>
            </a:r>
            <a:r>
              <a:rPr lang="en-GB" dirty="0"/>
              <a:t> ma </a:t>
            </a:r>
            <a:r>
              <a:rPr lang="en-GB" dirty="0" err="1"/>
              <a:t>promesse</a:t>
            </a:r>
            <a:r>
              <a:rPr lang="en-GB" dirty="0"/>
              <a:t>.</a:t>
            </a:r>
            <a:br>
              <a:rPr lang="en-GB" dirty="0"/>
            </a:br>
            <a:r>
              <a:rPr lang="en-GB" dirty="0"/>
              <a:t> </a:t>
            </a:r>
            <a:r>
              <a:rPr lang="en-GB" dirty="0" err="1"/>
              <a:t>Bérénice</a:t>
            </a:r>
            <a:r>
              <a:rPr lang="en-GB" dirty="0"/>
              <a:t> </a:t>
            </a:r>
            <a:r>
              <a:rPr lang="en-GB" dirty="0" err="1"/>
              <a:t>m’occupe</a:t>
            </a:r>
            <a:r>
              <a:rPr lang="en-GB" dirty="0"/>
              <a:t> et </a:t>
            </a:r>
            <a:r>
              <a:rPr lang="en-GB" dirty="0" err="1"/>
              <a:t>m’afflige</a:t>
            </a:r>
            <a:r>
              <a:rPr lang="en-GB" dirty="0"/>
              <a:t> sans </a:t>
            </a:r>
            <a:r>
              <a:rPr lang="en-GB" dirty="0" err="1"/>
              <a:t>cesse</a:t>
            </a:r>
            <a:r>
              <a:rPr lang="en-GB" dirty="0"/>
              <a:t>.</a:t>
            </a:r>
            <a:br>
              <a:rPr lang="en-GB" dirty="0"/>
            </a:br>
            <a:r>
              <a:rPr lang="en-GB" dirty="0"/>
              <a:t> Je </a:t>
            </a:r>
            <a:r>
              <a:rPr lang="en-GB" dirty="0" err="1"/>
              <a:t>viens</a:t>
            </a:r>
            <a:r>
              <a:rPr lang="en-GB" dirty="0"/>
              <a:t>, le </a:t>
            </a:r>
            <a:r>
              <a:rPr lang="en-GB" dirty="0" err="1"/>
              <a:t>cœur</a:t>
            </a:r>
            <a:r>
              <a:rPr lang="en-GB" dirty="0"/>
              <a:t> </a:t>
            </a:r>
            <a:r>
              <a:rPr lang="en-GB" dirty="0" err="1"/>
              <a:t>percé</a:t>
            </a:r>
            <a:r>
              <a:rPr lang="en-GB" dirty="0"/>
              <a:t> de </a:t>
            </a:r>
            <a:r>
              <a:rPr lang="en-GB" dirty="0" err="1"/>
              <a:t>vos</a:t>
            </a:r>
            <a:r>
              <a:rPr lang="en-GB" dirty="0"/>
              <a:t> </a:t>
            </a:r>
            <a:r>
              <a:rPr lang="en-GB" dirty="0" err="1"/>
              <a:t>pleurs</a:t>
            </a:r>
            <a:r>
              <a:rPr lang="en-GB" dirty="0"/>
              <a:t> et des </a:t>
            </a:r>
            <a:r>
              <a:rPr lang="en-GB" dirty="0" err="1"/>
              <a:t>siens</a:t>
            </a:r>
            <a:r>
              <a:rPr lang="en-GB" dirty="0"/>
              <a:t>,</a:t>
            </a:r>
            <a:br>
              <a:rPr lang="en-GB" dirty="0"/>
            </a:br>
            <a:r>
              <a:rPr lang="en-GB" dirty="0"/>
              <a:t> Calmer des </a:t>
            </a:r>
            <a:r>
              <a:rPr lang="en-GB" dirty="0" err="1"/>
              <a:t>déplaisirs</a:t>
            </a:r>
            <a:r>
              <a:rPr lang="en-GB" dirty="0"/>
              <a:t> </a:t>
            </a:r>
            <a:r>
              <a:rPr lang="en-GB" dirty="0" err="1"/>
              <a:t>moins</a:t>
            </a:r>
            <a:r>
              <a:rPr lang="en-GB" dirty="0"/>
              <a:t> </a:t>
            </a:r>
            <a:r>
              <a:rPr lang="en-GB" dirty="0" err="1"/>
              <a:t>cruels</a:t>
            </a:r>
            <a:r>
              <a:rPr lang="en-GB" dirty="0"/>
              <a:t> que les miens.</a:t>
            </a:r>
            <a:br>
              <a:rPr lang="en-GB" dirty="0"/>
            </a:br>
            <a:r>
              <a:rPr lang="en-GB" dirty="0"/>
              <a:t> </a:t>
            </a:r>
          </a:p>
        </p:txBody>
      </p:sp>
      <p:sp>
        <p:nvSpPr>
          <p:cNvPr id="3" name="Text Placeholder 2">
            <a:extLst>
              <a:ext uri="{FF2B5EF4-FFF2-40B4-BE49-F238E27FC236}">
                <a16:creationId xmlns:a16="http://schemas.microsoft.com/office/drawing/2014/main" id="{A60127C2-8402-FE41-9E53-FE605F99639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658EFDD-1CD9-8241-BE8E-C86867E5861C}"/>
              </a:ext>
            </a:extLst>
          </p:cNvPr>
          <p:cNvSpPr/>
          <p:nvPr/>
        </p:nvSpPr>
        <p:spPr>
          <a:xfrm>
            <a:off x="0" y="0"/>
            <a:ext cx="457200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Well, Prince, I have come to keep my</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word.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am thinking and grieving grieving about</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Berenice all the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With my heart pierced by your tears and</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hers,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have come to soothe griefs less cruel</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than my own.</a:t>
            </a:r>
          </a:p>
        </p:txBody>
      </p:sp>
      <p:pic>
        <p:nvPicPr>
          <p:cNvPr id="5" name="Picture 4" descr="A person with long hair and a black robe&#10;&#10;Description automatically generated">
            <a:extLst>
              <a:ext uri="{FF2B5EF4-FFF2-40B4-BE49-F238E27FC236}">
                <a16:creationId xmlns:a16="http://schemas.microsoft.com/office/drawing/2014/main" id="{245E9462-7AFE-B565-DAC9-D49416D7C62C}"/>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17272-53C3-F946-8CB0-CE146B3C4940}"/>
              </a:ext>
            </a:extLst>
          </p:cNvPr>
          <p:cNvSpPr txBox="1">
            <a:spLocks noGrp="1"/>
          </p:cNvSpPr>
          <p:nvPr>
            <p:ph type="title"/>
          </p:nvPr>
        </p:nvSpPr>
        <p:spPr/>
        <p:txBody>
          <a:bodyPr/>
          <a:lstStyle/>
          <a:p>
            <a:pPr lvl="0"/>
            <a:br>
              <a:rPr lang="en-GB" dirty="0"/>
            </a:br>
            <a:r>
              <a:rPr lang="en-GB" dirty="0"/>
              <a:t> </a:t>
            </a:r>
            <a:r>
              <a:rPr lang="en-GB" dirty="0" err="1"/>
              <a:t>Venez</a:t>
            </a:r>
            <a:r>
              <a:rPr lang="en-GB" dirty="0"/>
              <a:t>, Prince, </a:t>
            </a:r>
            <a:r>
              <a:rPr lang="en-GB" dirty="0" err="1"/>
              <a:t>venez</a:t>
            </a:r>
            <a:r>
              <a:rPr lang="en-GB" dirty="0"/>
              <a:t> : je </a:t>
            </a:r>
            <a:r>
              <a:rPr lang="en-GB" dirty="0" err="1"/>
              <a:t>veux</a:t>
            </a:r>
            <a:r>
              <a:rPr lang="en-GB" dirty="0"/>
              <a:t> bien que </a:t>
            </a:r>
            <a:r>
              <a:rPr lang="en-GB" dirty="0" err="1"/>
              <a:t>vous-même</a:t>
            </a:r>
            <a:br>
              <a:rPr lang="en-GB" dirty="0"/>
            </a:br>
            <a:r>
              <a:rPr lang="en-GB" dirty="0"/>
              <a:t> Pour la </a:t>
            </a:r>
            <a:r>
              <a:rPr lang="en-GB" dirty="0" err="1"/>
              <a:t>dernière</a:t>
            </a:r>
            <a:r>
              <a:rPr lang="en-GB" dirty="0"/>
              <a:t> </a:t>
            </a:r>
            <a:r>
              <a:rPr lang="en-GB" dirty="0" err="1"/>
              <a:t>fois</a:t>
            </a:r>
            <a:r>
              <a:rPr lang="en-GB" dirty="0"/>
              <a:t> </a:t>
            </a:r>
            <a:r>
              <a:rPr lang="en-GB" dirty="0" err="1"/>
              <a:t>vous</a:t>
            </a:r>
            <a:r>
              <a:rPr lang="en-GB" dirty="0"/>
              <a:t> </a:t>
            </a:r>
            <a:r>
              <a:rPr lang="en-GB" dirty="0" err="1"/>
              <a:t>voyiez</a:t>
            </a:r>
            <a:r>
              <a:rPr lang="en-GB" dirty="0"/>
              <a:t> </a:t>
            </a:r>
            <a:r>
              <a:rPr lang="en-GB" dirty="0" err="1"/>
              <a:t>si</a:t>
            </a:r>
            <a:r>
              <a:rPr lang="en-GB" dirty="0"/>
              <a:t> je </a:t>
            </a:r>
            <a:r>
              <a:rPr lang="en-GB" dirty="0" err="1"/>
              <a:t>l’aime</a:t>
            </a:r>
            <a:r>
              <a:rPr lang="en-GB" dirty="0"/>
              <a:t>.     </a:t>
            </a:r>
          </a:p>
        </p:txBody>
      </p:sp>
      <p:sp>
        <p:nvSpPr>
          <p:cNvPr id="3" name="Text Placeholder 2">
            <a:extLst>
              <a:ext uri="{FF2B5EF4-FFF2-40B4-BE49-F238E27FC236}">
                <a16:creationId xmlns:a16="http://schemas.microsoft.com/office/drawing/2014/main" id="{A60127C2-8402-FE41-9E53-FE605F99639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658EFDD-1CD9-8241-BE8E-C86867E5861C}"/>
              </a:ext>
            </a:extLst>
          </p:cNvPr>
          <p:cNvSpPr/>
          <p:nvPr/>
        </p:nvSpPr>
        <p:spPr>
          <a:xfrm>
            <a:off x="0" y="0"/>
            <a:ext cx="457200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Come with me, Prince, I want you</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yourself to see,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the last time, how much I love her. </a:t>
            </a:r>
          </a:p>
        </p:txBody>
      </p:sp>
      <p:pic>
        <p:nvPicPr>
          <p:cNvPr id="5" name="Picture 4" descr="A person with long hair and a black robe&#10;&#10;Description automatically generated">
            <a:extLst>
              <a:ext uri="{FF2B5EF4-FFF2-40B4-BE49-F238E27FC236}">
                <a16:creationId xmlns:a16="http://schemas.microsoft.com/office/drawing/2014/main" id="{0307178A-E233-AD02-0023-0ECCF48498A1}"/>
              </a:ext>
            </a:extLst>
          </p:cNvPr>
          <p:cNvPicPr>
            <a:picLocks noChangeAspect="1"/>
          </p:cNvPicPr>
          <p:nvPr/>
        </p:nvPicPr>
        <p:blipFill>
          <a:blip r:embed="rId2"/>
          <a:stretch>
            <a:fillRect/>
          </a:stretch>
        </p:blipFill>
        <p:spPr>
          <a:xfrm>
            <a:off x="7059486" y="0"/>
            <a:ext cx="2084514" cy="2442997"/>
          </a:xfrm>
          <a:prstGeom prst="rect">
            <a:avLst/>
          </a:prstGeom>
        </p:spPr>
      </p:pic>
    </p:spTree>
    <p:extLst>
      <p:ext uri="{BB962C8B-B14F-4D97-AF65-F5344CB8AC3E}">
        <p14:creationId xmlns:p14="http://schemas.microsoft.com/office/powerpoint/2010/main" val="4137162124"/>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name="Slide23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BA391-AEEF-5942-A9B4-310E141A27C9}"/>
              </a:ext>
            </a:extLst>
          </p:cNvPr>
          <p:cNvSpPr txBox="1">
            <a:spLocks noGrp="1"/>
          </p:cNvSpPr>
          <p:nvPr>
            <p:ph type="title"/>
          </p:nvPr>
        </p:nvSpPr>
        <p:spPr/>
        <p:txBody>
          <a:bodyPr/>
          <a:lstStyle/>
          <a:p>
            <a:pPr lvl="0"/>
            <a:r>
              <a:rPr lang="en-GB" dirty="0"/>
              <a:t>ANTIOCHUS</a:t>
            </a:r>
            <a:br>
              <a:rPr lang="en-GB" dirty="0"/>
            </a:br>
            <a:r>
              <a:rPr lang="en-GB" dirty="0"/>
              <a:t> Eh </a:t>
            </a:r>
            <a:r>
              <a:rPr lang="en-GB" dirty="0" err="1"/>
              <a:t>bien</a:t>
            </a:r>
            <a:r>
              <a:rPr lang="en-GB" dirty="0"/>
              <a:t> ! voilà </a:t>
            </a:r>
            <a:r>
              <a:rPr lang="en-GB" dirty="0" err="1"/>
              <a:t>l’espoir</a:t>
            </a:r>
            <a:r>
              <a:rPr lang="en-GB" dirty="0"/>
              <a:t> que </a:t>
            </a:r>
            <a:r>
              <a:rPr lang="en-GB" dirty="0" err="1"/>
              <a:t>tu</a:t>
            </a:r>
            <a:r>
              <a:rPr lang="en-GB" dirty="0"/>
              <a:t> </a:t>
            </a:r>
            <a:r>
              <a:rPr lang="en-GB" dirty="0" err="1"/>
              <a:t>m’avais</a:t>
            </a:r>
            <a:r>
              <a:rPr lang="en-GB" dirty="0"/>
              <a:t> </a:t>
            </a:r>
            <a:r>
              <a:rPr lang="en-GB" dirty="0" err="1"/>
              <a:t>rendu</a:t>
            </a:r>
            <a:r>
              <a:rPr lang="en-GB" dirty="0"/>
              <a:t>,</a:t>
            </a:r>
            <a:br>
              <a:rPr lang="en-GB" dirty="0"/>
            </a:br>
            <a:r>
              <a:rPr lang="en-GB" dirty="0"/>
              <a:t> Et </a:t>
            </a:r>
            <a:r>
              <a:rPr lang="en-GB" dirty="0" err="1"/>
              <a:t>tu</a:t>
            </a:r>
            <a:r>
              <a:rPr lang="en-GB" dirty="0"/>
              <a:t> </a:t>
            </a:r>
            <a:r>
              <a:rPr lang="en-GB" dirty="0" err="1"/>
              <a:t>vois</a:t>
            </a:r>
            <a:r>
              <a:rPr lang="en-GB" dirty="0"/>
              <a:t> le </a:t>
            </a:r>
            <a:r>
              <a:rPr lang="en-GB" dirty="0" err="1"/>
              <a:t>triomphe</a:t>
            </a:r>
            <a:r>
              <a:rPr lang="en-GB" dirty="0"/>
              <a:t> </a:t>
            </a:r>
            <a:r>
              <a:rPr lang="en-GB" dirty="0" err="1"/>
              <a:t>où</a:t>
            </a:r>
            <a:r>
              <a:rPr lang="en-GB" dirty="0"/>
              <a:t> </a:t>
            </a:r>
            <a:r>
              <a:rPr lang="en-GB" dirty="0" err="1"/>
              <a:t>j’étais</a:t>
            </a:r>
            <a:r>
              <a:rPr lang="en-GB" dirty="0"/>
              <a:t> </a:t>
            </a:r>
            <a:r>
              <a:rPr lang="en-GB" dirty="0" err="1"/>
              <a:t>attendu</a:t>
            </a:r>
            <a:r>
              <a:rPr lang="en-GB" dirty="0"/>
              <a:t> !</a:t>
            </a:r>
            <a:br>
              <a:rPr lang="en-GB" dirty="0"/>
            </a:br>
            <a:r>
              <a:rPr lang="en-GB" dirty="0"/>
              <a:t> </a:t>
            </a:r>
            <a:r>
              <a:rPr lang="en-GB" dirty="0" err="1"/>
              <a:t>Bérénice</a:t>
            </a:r>
            <a:r>
              <a:rPr lang="en-GB" dirty="0"/>
              <a:t> </a:t>
            </a:r>
            <a:r>
              <a:rPr lang="en-GB" dirty="0" err="1"/>
              <a:t>partait</a:t>
            </a:r>
            <a:r>
              <a:rPr lang="en-GB" dirty="0"/>
              <a:t> </a:t>
            </a:r>
            <a:r>
              <a:rPr lang="en-GB" dirty="0" err="1"/>
              <a:t>justement</a:t>
            </a:r>
            <a:r>
              <a:rPr lang="en-GB" dirty="0"/>
              <a:t> </a:t>
            </a:r>
            <a:r>
              <a:rPr lang="en-GB" dirty="0" err="1"/>
              <a:t>irritée</a:t>
            </a:r>
            <a:r>
              <a:rPr lang="en-GB" dirty="0"/>
              <a:t> !</a:t>
            </a:r>
            <a:br>
              <a:rPr lang="en-GB" dirty="0"/>
            </a:br>
            <a:r>
              <a:rPr lang="en-GB" dirty="0"/>
              <a:t> Pour ne la plus revoir, Titus </a:t>
            </a:r>
            <a:r>
              <a:rPr lang="en-GB" dirty="0" err="1"/>
              <a:t>l’avait</a:t>
            </a:r>
            <a:r>
              <a:rPr lang="en-GB" dirty="0"/>
              <a:t> </a:t>
            </a:r>
            <a:r>
              <a:rPr lang="en-GB" dirty="0" err="1"/>
              <a:t>quittée</a:t>
            </a:r>
            <a:r>
              <a:rPr lang="en-GB" dirty="0"/>
              <a:t> !    </a:t>
            </a:r>
          </a:p>
        </p:txBody>
      </p:sp>
      <p:sp>
        <p:nvSpPr>
          <p:cNvPr id="3" name="Text Placeholder 2">
            <a:extLst>
              <a:ext uri="{FF2B5EF4-FFF2-40B4-BE49-F238E27FC236}">
                <a16:creationId xmlns:a16="http://schemas.microsoft.com/office/drawing/2014/main" id="{153D6E68-FE70-6F43-9087-260F8311688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DFDDC09-F455-3E4F-A142-B32A43982993}"/>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Well! That was the hope you offered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can see what sort of triumph awaited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was leaving in righteous anger?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had left her, never to see her again?</a:t>
            </a:r>
          </a:p>
        </p:txBody>
      </p:sp>
      <p:pic>
        <p:nvPicPr>
          <p:cNvPr id="5" name="Picture 4" descr="A person with long hair and a mustache&#10;&#10;Description automatically generated">
            <a:extLst>
              <a:ext uri="{FF2B5EF4-FFF2-40B4-BE49-F238E27FC236}">
                <a16:creationId xmlns:a16="http://schemas.microsoft.com/office/drawing/2014/main" id="{535F1EA6-8F84-4E7E-A300-5F0B8E077C76}"/>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name="Slide23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53BF4-13A7-A14C-BC20-E9AFFA0161D9}"/>
              </a:ext>
            </a:extLst>
          </p:cNvPr>
          <p:cNvSpPr txBox="1">
            <a:spLocks noGrp="1"/>
          </p:cNvSpPr>
          <p:nvPr>
            <p:ph type="title"/>
          </p:nvPr>
        </p:nvSpPr>
        <p:spPr/>
        <p:txBody>
          <a:bodyPr/>
          <a:lstStyle/>
          <a:p>
            <a:pPr lvl="0"/>
            <a:r>
              <a:rPr lang="en-GB" dirty="0"/>
              <a:t> </a:t>
            </a:r>
            <a:r>
              <a:rPr lang="en-GB" dirty="0" err="1"/>
              <a:t>Qu’ai</a:t>
            </a:r>
            <a:r>
              <a:rPr lang="en-GB" dirty="0"/>
              <a:t>-je </a:t>
            </a:r>
            <a:r>
              <a:rPr lang="en-GB" dirty="0" err="1"/>
              <a:t>donc</a:t>
            </a:r>
            <a:r>
              <a:rPr lang="en-GB" dirty="0"/>
              <a:t> fait, </a:t>
            </a:r>
            <a:r>
              <a:rPr lang="en-GB" dirty="0" err="1"/>
              <a:t>grands</a:t>
            </a:r>
            <a:r>
              <a:rPr lang="en-GB" dirty="0"/>
              <a:t> </a:t>
            </a:r>
            <a:r>
              <a:rPr lang="en-GB" dirty="0" err="1"/>
              <a:t>dieux</a:t>
            </a:r>
            <a:r>
              <a:rPr lang="en-GB" dirty="0"/>
              <a:t> ? </a:t>
            </a:r>
            <a:r>
              <a:rPr lang="en-GB" dirty="0" err="1"/>
              <a:t>Quel</a:t>
            </a:r>
            <a:r>
              <a:rPr lang="en-GB" dirty="0"/>
              <a:t> </a:t>
            </a:r>
            <a:r>
              <a:rPr lang="en-GB" dirty="0" err="1"/>
              <a:t>cours</a:t>
            </a:r>
            <a:r>
              <a:rPr lang="en-GB" dirty="0"/>
              <a:t> </a:t>
            </a:r>
            <a:r>
              <a:rPr lang="en-GB" dirty="0" err="1"/>
              <a:t>infortuné</a:t>
            </a:r>
            <a:br>
              <a:rPr lang="en-GB" dirty="0"/>
            </a:br>
            <a:r>
              <a:rPr lang="en-GB" dirty="0"/>
              <a:t> </a:t>
            </a:r>
            <a:r>
              <a:rPr lang="en-GB" dirty="0" err="1"/>
              <a:t>À</a:t>
            </a:r>
            <a:r>
              <a:rPr lang="en-GB" dirty="0"/>
              <a:t> ma </a:t>
            </a:r>
            <a:r>
              <a:rPr lang="en-GB" dirty="0" err="1"/>
              <a:t>funeste</a:t>
            </a:r>
            <a:r>
              <a:rPr lang="en-GB" dirty="0"/>
              <a:t> vie </a:t>
            </a:r>
            <a:r>
              <a:rPr lang="en-GB" dirty="0" err="1"/>
              <a:t>aviez-vous</a:t>
            </a:r>
            <a:r>
              <a:rPr lang="en-GB" dirty="0"/>
              <a:t> </a:t>
            </a:r>
            <a:r>
              <a:rPr lang="en-GB" dirty="0" err="1"/>
              <a:t>destiné</a:t>
            </a:r>
            <a:r>
              <a:rPr lang="en-GB" dirty="0"/>
              <a:t> ?</a:t>
            </a:r>
            <a:br>
              <a:rPr lang="en-GB" dirty="0"/>
            </a:br>
            <a:r>
              <a:rPr lang="en-GB" dirty="0"/>
              <a:t> </a:t>
            </a:r>
            <a:r>
              <a:rPr lang="en-GB" dirty="0" err="1"/>
              <a:t>Tous</a:t>
            </a:r>
            <a:r>
              <a:rPr lang="en-GB" dirty="0"/>
              <a:t> </a:t>
            </a:r>
            <a:r>
              <a:rPr lang="en-GB" dirty="0" err="1"/>
              <a:t>mes</a:t>
            </a:r>
            <a:r>
              <a:rPr lang="en-GB" dirty="0"/>
              <a:t> moments ne </a:t>
            </a:r>
            <a:r>
              <a:rPr lang="en-GB" dirty="0" err="1"/>
              <a:t>sont</a:t>
            </a:r>
            <a:r>
              <a:rPr lang="en-GB" dirty="0"/>
              <a:t> </a:t>
            </a:r>
            <a:r>
              <a:rPr lang="en-GB" dirty="0" err="1"/>
              <a:t>qu’un</a:t>
            </a:r>
            <a:r>
              <a:rPr lang="en-GB" dirty="0"/>
              <a:t> </a:t>
            </a:r>
            <a:r>
              <a:rPr lang="en-GB" dirty="0" err="1"/>
              <a:t>éternel</a:t>
            </a:r>
            <a:r>
              <a:rPr lang="en-GB" dirty="0"/>
              <a:t> passage</a:t>
            </a:r>
            <a:br>
              <a:rPr lang="en-GB" dirty="0"/>
            </a:br>
            <a:r>
              <a:rPr lang="en-GB" dirty="0"/>
              <a:t> De la </a:t>
            </a:r>
            <a:r>
              <a:rPr lang="en-GB" dirty="0" err="1"/>
              <a:t>crainte</a:t>
            </a:r>
            <a:r>
              <a:rPr lang="en-GB" dirty="0"/>
              <a:t> </a:t>
            </a:r>
            <a:r>
              <a:rPr lang="en-GB" dirty="0" err="1"/>
              <a:t>à</a:t>
            </a:r>
            <a:r>
              <a:rPr lang="en-GB" dirty="0"/>
              <a:t> </a:t>
            </a:r>
            <a:r>
              <a:rPr lang="en-GB" dirty="0" err="1"/>
              <a:t>l’espoir</a:t>
            </a:r>
            <a:r>
              <a:rPr lang="en-GB" dirty="0"/>
              <a:t>, de </a:t>
            </a:r>
            <a:r>
              <a:rPr lang="en-GB" dirty="0" err="1"/>
              <a:t>l’espoir</a:t>
            </a:r>
            <a:r>
              <a:rPr lang="en-GB" dirty="0"/>
              <a:t> </a:t>
            </a:r>
            <a:r>
              <a:rPr lang="en-GB" dirty="0" err="1"/>
              <a:t>à</a:t>
            </a:r>
            <a:r>
              <a:rPr lang="en-GB" dirty="0"/>
              <a:t> la rage.</a:t>
            </a:r>
            <a:br>
              <a:rPr lang="en-GB" dirty="0"/>
            </a:br>
            <a:r>
              <a:rPr lang="en-GB" dirty="0"/>
              <a:t> Et je respire </a:t>
            </a:r>
            <a:r>
              <a:rPr lang="en-GB" dirty="0" err="1"/>
              <a:t>encor</a:t>
            </a:r>
            <a:r>
              <a:rPr lang="en-GB" dirty="0"/>
              <a:t> ? </a:t>
            </a:r>
            <a:r>
              <a:rPr lang="en-GB" dirty="0" err="1"/>
              <a:t>Bérénice</a:t>
            </a:r>
            <a:r>
              <a:rPr lang="en-GB" dirty="0"/>
              <a:t> ! Titus !</a:t>
            </a:r>
            <a:br>
              <a:rPr lang="en-GB" dirty="0"/>
            </a:br>
            <a:r>
              <a:rPr lang="en-GB" dirty="0"/>
              <a:t> </a:t>
            </a:r>
            <a:r>
              <a:rPr lang="en-GB" dirty="0" err="1"/>
              <a:t>Dieux</a:t>
            </a:r>
            <a:r>
              <a:rPr lang="en-GB" dirty="0"/>
              <a:t> </a:t>
            </a:r>
            <a:r>
              <a:rPr lang="en-GB" dirty="0" err="1"/>
              <a:t>cruels</a:t>
            </a:r>
            <a:r>
              <a:rPr lang="en-GB" dirty="0"/>
              <a:t> ! de </a:t>
            </a:r>
            <a:r>
              <a:rPr lang="en-GB" dirty="0" err="1"/>
              <a:t>mes</a:t>
            </a:r>
            <a:r>
              <a:rPr lang="en-GB" dirty="0"/>
              <a:t> </a:t>
            </a:r>
            <a:r>
              <a:rPr lang="en-GB" dirty="0" err="1"/>
              <a:t>pleurs</a:t>
            </a:r>
            <a:r>
              <a:rPr lang="en-GB" dirty="0"/>
              <a:t> </a:t>
            </a:r>
            <a:r>
              <a:rPr lang="en-GB" dirty="0" err="1"/>
              <a:t>vous</a:t>
            </a:r>
            <a:r>
              <a:rPr lang="en-GB" dirty="0"/>
              <a:t> ne </a:t>
            </a:r>
            <a:r>
              <a:rPr lang="en-GB" dirty="0" err="1"/>
              <a:t>vous</a:t>
            </a:r>
            <a:r>
              <a:rPr lang="en-GB" dirty="0"/>
              <a:t> </a:t>
            </a:r>
            <a:r>
              <a:rPr lang="en-GB" dirty="0" err="1"/>
              <a:t>rirez</a:t>
            </a:r>
            <a:r>
              <a:rPr lang="en-GB" dirty="0"/>
              <a:t> plus.     </a:t>
            </a:r>
          </a:p>
        </p:txBody>
      </p:sp>
      <p:sp>
        <p:nvSpPr>
          <p:cNvPr id="3" name="Text Placeholder 2">
            <a:extLst>
              <a:ext uri="{FF2B5EF4-FFF2-40B4-BE49-F238E27FC236}">
                <a16:creationId xmlns:a16="http://schemas.microsoft.com/office/drawing/2014/main" id="{A3A17D9A-2AA5-9D49-AF5B-1AB4E2F1DBF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F1FDB96-E849-6447-96DB-6BA8979065F8}"/>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Oh gods, what have I done? What misery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do you plan next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 my doomed life? I spend all my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swinging from fear to hope, from hope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anger.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still I live?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Cruel gods! You shall no longer mock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tears. </a:t>
            </a:r>
          </a:p>
        </p:txBody>
      </p:sp>
      <p:pic>
        <p:nvPicPr>
          <p:cNvPr id="5" name="Picture 4" descr="A person with long hair and a mustache&#10;&#10;Description automatically generated">
            <a:extLst>
              <a:ext uri="{FF2B5EF4-FFF2-40B4-BE49-F238E27FC236}">
                <a16:creationId xmlns:a16="http://schemas.microsoft.com/office/drawing/2014/main" id="{68C39CE6-42EF-6C14-9222-A9454440FB55}"/>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name="Slide23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CFA8C-8CC3-6847-8588-5E03E48E01F5}"/>
              </a:ext>
            </a:extLst>
          </p:cNvPr>
          <p:cNvSpPr txBox="1">
            <a:spLocks noGrp="1"/>
          </p:cNvSpPr>
          <p:nvPr>
            <p:ph type="title"/>
          </p:nvPr>
        </p:nvSpPr>
        <p:spPr/>
        <p:txBody>
          <a:bodyPr/>
          <a:lstStyle/>
          <a:p>
            <a:pPr lvl="0"/>
            <a:r>
              <a:rPr lang="en-GB"/>
              <a:t>BÉRÉNICE</a:t>
            </a:r>
            <a:br>
              <a:rPr lang="en-GB"/>
            </a:br>
            <a:r>
              <a:rPr lang="en-GB"/>
              <a:t> Non, je n’écoute rien. Me voilà résolue :</a:t>
            </a:r>
            <a:br>
              <a:rPr lang="en-GB"/>
            </a:br>
            <a:r>
              <a:rPr lang="en-GB"/>
              <a:t> Je veux partir. Pourquoi vous montrer à ma vue ?</a:t>
            </a:r>
            <a:br>
              <a:rPr lang="en-GB"/>
            </a:br>
            <a:r>
              <a:rPr lang="en-GB"/>
              <a:t> Pourquoi venir encore aigrir mon désespoir ?</a:t>
            </a:r>
            <a:br>
              <a:rPr lang="en-GB"/>
            </a:br>
            <a:r>
              <a:rPr lang="en-GB"/>
              <a:t> N’êtes-vous pas content ? Je ne veux plus vous voir.</a:t>
            </a:r>
          </a:p>
        </p:txBody>
      </p:sp>
      <p:sp>
        <p:nvSpPr>
          <p:cNvPr id="3" name="Text Placeholder 2">
            <a:extLst>
              <a:ext uri="{FF2B5EF4-FFF2-40B4-BE49-F238E27FC236}">
                <a16:creationId xmlns:a16="http://schemas.microsoft.com/office/drawing/2014/main" id="{BFB15485-35C1-7544-947D-36411A0CF8B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E50FAC7-247E-3248-8077-1BF52345ADB7}"/>
              </a:ext>
            </a:extLst>
          </p:cNvPr>
          <p:cNvSpPr/>
          <p:nvPr/>
        </p:nvSpPr>
        <p:spPr>
          <a:xfrm>
            <a:off x="0" y="0"/>
            <a:ext cx="4722684"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I’ll hear no more. My mind is made up.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wish to leave. Why show yourself 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Why embitter my despair still further?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Aren’t you satisfied? I don’t want to see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again.</a:t>
            </a:r>
          </a:p>
        </p:txBody>
      </p:sp>
      <p:pic>
        <p:nvPicPr>
          <p:cNvPr id="5" name="Picture 4" descr="A painting of a person in a blue dress&#10;&#10;Description automatically generated">
            <a:extLst>
              <a:ext uri="{FF2B5EF4-FFF2-40B4-BE49-F238E27FC236}">
                <a16:creationId xmlns:a16="http://schemas.microsoft.com/office/drawing/2014/main" id="{7D66B2CA-3FED-4650-6F5F-A788AAEA0440}"/>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name="Slide23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D3CE-F0C2-4847-A578-74F1A65D20F8}"/>
              </a:ext>
            </a:extLst>
          </p:cNvPr>
          <p:cNvSpPr txBox="1">
            <a:spLocks noGrp="1"/>
          </p:cNvSpPr>
          <p:nvPr>
            <p:ph type="title"/>
          </p:nvPr>
        </p:nvSpPr>
        <p:spPr/>
        <p:txBody>
          <a:bodyPr/>
          <a:lstStyle/>
          <a:p>
            <a:pPr lvl="0"/>
            <a:r>
              <a:rPr lang="en-GB" dirty="0"/>
              <a:t>TITUS</a:t>
            </a:r>
            <a:br>
              <a:rPr lang="en-GB" dirty="0"/>
            </a:br>
            <a:r>
              <a:rPr lang="en-GB" dirty="0"/>
              <a:t> </a:t>
            </a:r>
            <a:r>
              <a:rPr lang="en-GB" dirty="0" err="1"/>
              <a:t>Mais</a:t>
            </a:r>
            <a:r>
              <a:rPr lang="en-GB" dirty="0"/>
              <a:t>, de grâce, </a:t>
            </a:r>
            <a:r>
              <a:rPr lang="en-GB" dirty="0" err="1"/>
              <a:t>écoutez</a:t>
            </a:r>
            <a:r>
              <a:rPr lang="en-GB" dirty="0"/>
              <a:t>.</a:t>
            </a:r>
            <a:br>
              <a:rPr lang="en-GB" dirty="0"/>
            </a:br>
            <a:r>
              <a:rPr lang="en-GB" dirty="0"/>
              <a:t>BÉRÉNICE</a:t>
            </a:r>
            <a:br>
              <a:rPr lang="en-GB" dirty="0"/>
            </a:br>
            <a:r>
              <a:rPr lang="en-GB" dirty="0"/>
              <a:t>                                           Il </a:t>
            </a:r>
            <a:r>
              <a:rPr lang="en-GB" dirty="0" err="1"/>
              <a:t>n’est</a:t>
            </a:r>
            <a:r>
              <a:rPr lang="en-GB" dirty="0"/>
              <a:t> plus temps.     </a:t>
            </a:r>
          </a:p>
        </p:txBody>
      </p:sp>
      <p:sp>
        <p:nvSpPr>
          <p:cNvPr id="3" name="Text Placeholder 2">
            <a:extLst>
              <a:ext uri="{FF2B5EF4-FFF2-40B4-BE49-F238E27FC236}">
                <a16:creationId xmlns:a16="http://schemas.microsoft.com/office/drawing/2014/main" id="{9CDEF067-CF2C-234A-9BA1-10B5E8A439B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075F075-6ED9-5D45-8FD5-8C0F5E510279}"/>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beg you, hear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Too late.</a:t>
            </a:r>
          </a:p>
        </p:txBody>
      </p:sp>
      <p:pic>
        <p:nvPicPr>
          <p:cNvPr id="5" name="Picture 4" descr="A person with long hair and a black robe&#10;&#10;Description automatically generated">
            <a:extLst>
              <a:ext uri="{FF2B5EF4-FFF2-40B4-BE49-F238E27FC236}">
                <a16:creationId xmlns:a16="http://schemas.microsoft.com/office/drawing/2014/main" id="{6C68E16F-9106-E345-FE40-7FB09178F9E6}"/>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name="Slide23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F5636-71C2-FE48-9C52-B18B49DA8F2B}"/>
              </a:ext>
            </a:extLst>
          </p:cNvPr>
          <p:cNvSpPr txBox="1">
            <a:spLocks noGrp="1"/>
          </p:cNvSpPr>
          <p:nvPr>
            <p:ph type="title"/>
          </p:nvPr>
        </p:nvSpPr>
        <p:spPr/>
        <p:txBody>
          <a:bodyPr/>
          <a:lstStyle/>
          <a:p>
            <a:pPr lvl="0"/>
            <a:r>
              <a:rPr lang="en-GB" dirty="0"/>
              <a:t>TITUS</a:t>
            </a:r>
            <a:br>
              <a:rPr lang="en-GB" dirty="0"/>
            </a:br>
            <a:r>
              <a:rPr lang="en-GB" dirty="0"/>
              <a:t>                                                                          Madame,</a:t>
            </a:r>
            <a:br>
              <a:rPr lang="en-GB" dirty="0"/>
            </a:br>
            <a:r>
              <a:rPr lang="en-GB" dirty="0"/>
              <a:t> Un mot.</a:t>
            </a:r>
            <a:br>
              <a:rPr lang="en-GB" dirty="0"/>
            </a:br>
            <a:r>
              <a:rPr lang="en-GB" dirty="0"/>
              <a:t>BÉRÉNICE</a:t>
            </a:r>
            <a:br>
              <a:rPr lang="en-GB" dirty="0"/>
            </a:br>
            <a:r>
              <a:rPr lang="en-GB" dirty="0"/>
              <a:t>                 Non.</a:t>
            </a:r>
            <a:br>
              <a:rPr lang="en-GB" dirty="0"/>
            </a:br>
            <a:r>
              <a:rPr lang="en-GB" dirty="0"/>
              <a:t>TITUS</a:t>
            </a:r>
            <a:br>
              <a:rPr lang="en-GB" dirty="0"/>
            </a:br>
            <a:r>
              <a:rPr lang="en-GB" dirty="0"/>
              <a:t>                          </a:t>
            </a:r>
            <a:r>
              <a:rPr lang="en-GB" dirty="0" err="1"/>
              <a:t>Dans</a:t>
            </a:r>
            <a:r>
              <a:rPr lang="en-GB" dirty="0"/>
              <a:t> </a:t>
            </a:r>
            <a:r>
              <a:rPr lang="en-GB" dirty="0" err="1"/>
              <a:t>quel</a:t>
            </a:r>
            <a:r>
              <a:rPr lang="en-GB" dirty="0"/>
              <a:t> trouble </a:t>
            </a:r>
            <a:r>
              <a:rPr lang="en-GB" dirty="0" err="1"/>
              <a:t>elle</a:t>
            </a:r>
            <a:r>
              <a:rPr lang="en-GB" dirty="0"/>
              <a:t> </a:t>
            </a:r>
            <a:r>
              <a:rPr lang="en-GB" dirty="0" err="1"/>
              <a:t>jette</a:t>
            </a:r>
            <a:r>
              <a:rPr lang="en-GB" dirty="0"/>
              <a:t> mon </a:t>
            </a:r>
            <a:r>
              <a:rPr lang="en-GB" dirty="0" err="1"/>
              <a:t>âme</a:t>
            </a:r>
            <a:r>
              <a:rPr lang="en-GB" dirty="0"/>
              <a:t> !       </a:t>
            </a:r>
          </a:p>
        </p:txBody>
      </p:sp>
      <p:sp>
        <p:nvSpPr>
          <p:cNvPr id="3" name="Text Placeholder 2">
            <a:extLst>
              <a:ext uri="{FF2B5EF4-FFF2-40B4-BE49-F238E27FC236}">
                <a16:creationId xmlns:a16="http://schemas.microsoft.com/office/drawing/2014/main" id="{E273F644-A6C8-CD49-B993-C8A0237BBC9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2D57981-4E16-EB49-BB01-70755C768B33}"/>
              </a:ext>
            </a:extLst>
          </p:cNvPr>
          <p:cNvSpPr/>
          <p:nvPr/>
        </p:nvSpPr>
        <p:spPr>
          <a:xfrm>
            <a:off x="0" y="0"/>
            <a:ext cx="4572000" cy="1588127"/>
          </a:xfrm>
          <a:prstGeom prst="rect">
            <a:avLst/>
          </a:prstGeom>
          <a:solidFill>
            <a:srgbClr val="CCFFCC"/>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one word.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I’m completely confused! </a:t>
            </a: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name="Slide23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B45D4-51B8-DE49-BC36-D85D1EB9B4CC}"/>
              </a:ext>
            </a:extLst>
          </p:cNvPr>
          <p:cNvSpPr txBox="1">
            <a:spLocks noGrp="1"/>
          </p:cNvSpPr>
          <p:nvPr>
            <p:ph type="title"/>
          </p:nvPr>
        </p:nvSpPr>
        <p:spPr/>
        <p:txBody>
          <a:bodyPr/>
          <a:lstStyle/>
          <a:p>
            <a:pPr lvl="0"/>
            <a:r>
              <a:rPr lang="en-GB" dirty="0"/>
              <a:t> Ma </a:t>
            </a:r>
            <a:r>
              <a:rPr lang="en-GB" dirty="0" err="1"/>
              <a:t>Princesse</a:t>
            </a:r>
            <a:r>
              <a:rPr lang="en-GB" dirty="0"/>
              <a:t>, </a:t>
            </a:r>
            <a:r>
              <a:rPr lang="en-GB" dirty="0" err="1"/>
              <a:t>d’où</a:t>
            </a:r>
            <a:r>
              <a:rPr lang="en-GB" dirty="0"/>
              <a:t> </a:t>
            </a:r>
            <a:r>
              <a:rPr lang="en-GB" dirty="0" err="1"/>
              <a:t>vient</a:t>
            </a:r>
            <a:r>
              <a:rPr lang="en-GB" dirty="0"/>
              <a:t> </a:t>
            </a:r>
            <a:r>
              <a:rPr lang="en-GB" dirty="0" err="1"/>
              <a:t>ce</a:t>
            </a:r>
            <a:r>
              <a:rPr lang="en-GB" dirty="0"/>
              <a:t> </a:t>
            </a:r>
            <a:r>
              <a:rPr lang="en-GB" dirty="0" err="1"/>
              <a:t>changement</a:t>
            </a:r>
            <a:r>
              <a:rPr lang="en-GB" dirty="0"/>
              <a:t> </a:t>
            </a:r>
            <a:r>
              <a:rPr lang="en-GB" dirty="0" err="1"/>
              <a:t>soudain</a:t>
            </a:r>
            <a:r>
              <a:rPr lang="en-GB" dirty="0"/>
              <a:t> ?</a:t>
            </a:r>
            <a:br>
              <a:rPr lang="en-GB" dirty="0"/>
            </a:br>
            <a:r>
              <a:rPr lang="en-GB" dirty="0"/>
              <a:t>BÉRÉNICE</a:t>
            </a:r>
            <a:br>
              <a:rPr lang="en-GB" dirty="0"/>
            </a:br>
            <a:r>
              <a:rPr lang="en-GB" dirty="0"/>
              <a:t> </a:t>
            </a:r>
            <a:r>
              <a:rPr lang="en-GB" dirty="0" err="1"/>
              <a:t>C’en</a:t>
            </a:r>
            <a:r>
              <a:rPr lang="en-GB" dirty="0"/>
              <a:t> </a:t>
            </a:r>
            <a:r>
              <a:rPr lang="en-GB" dirty="0" err="1"/>
              <a:t>est</a:t>
            </a:r>
            <a:r>
              <a:rPr lang="en-GB" dirty="0"/>
              <a:t> fait. </a:t>
            </a:r>
            <a:r>
              <a:rPr lang="en-GB" dirty="0" err="1"/>
              <a:t>Vous</a:t>
            </a:r>
            <a:r>
              <a:rPr lang="en-GB" dirty="0"/>
              <a:t> </a:t>
            </a:r>
            <a:r>
              <a:rPr lang="en-GB" dirty="0" err="1"/>
              <a:t>voulez</a:t>
            </a:r>
            <a:r>
              <a:rPr lang="en-GB" dirty="0"/>
              <a:t> que je parte </a:t>
            </a:r>
            <a:r>
              <a:rPr lang="en-GB" dirty="0" err="1"/>
              <a:t>demain</a:t>
            </a:r>
            <a:r>
              <a:rPr lang="en-GB" dirty="0"/>
              <a:t> ;</a:t>
            </a:r>
            <a:br>
              <a:rPr lang="en-GB" dirty="0"/>
            </a:br>
            <a:r>
              <a:rPr lang="en-GB" dirty="0"/>
              <a:t> Et </a:t>
            </a:r>
            <a:r>
              <a:rPr lang="en-GB" dirty="0" err="1"/>
              <a:t>moi</a:t>
            </a:r>
            <a:r>
              <a:rPr lang="en-GB" dirty="0"/>
              <a:t>, </a:t>
            </a:r>
            <a:r>
              <a:rPr lang="en-GB" dirty="0" err="1"/>
              <a:t>j’ai</a:t>
            </a:r>
            <a:r>
              <a:rPr lang="en-GB" dirty="0"/>
              <a:t> </a:t>
            </a:r>
            <a:r>
              <a:rPr lang="en-GB" dirty="0" err="1"/>
              <a:t>résolu</a:t>
            </a:r>
            <a:r>
              <a:rPr lang="en-GB" dirty="0"/>
              <a:t> de </a:t>
            </a:r>
            <a:r>
              <a:rPr lang="en-GB" dirty="0" err="1"/>
              <a:t>partir</a:t>
            </a:r>
            <a:r>
              <a:rPr lang="en-GB" dirty="0"/>
              <a:t> tout à </a:t>
            </a:r>
            <a:r>
              <a:rPr lang="en-GB" dirty="0" err="1"/>
              <a:t>l’heure</a:t>
            </a:r>
            <a:r>
              <a:rPr lang="en-GB" dirty="0"/>
              <a:t>,</a:t>
            </a:r>
            <a:br>
              <a:rPr lang="en-GB" dirty="0"/>
            </a:br>
            <a:r>
              <a:rPr lang="en-GB" dirty="0"/>
              <a:t> Et je pars.       </a:t>
            </a:r>
          </a:p>
        </p:txBody>
      </p:sp>
      <p:sp>
        <p:nvSpPr>
          <p:cNvPr id="3" name="Text Placeholder 2">
            <a:extLst>
              <a:ext uri="{FF2B5EF4-FFF2-40B4-BE49-F238E27FC236}">
                <a16:creationId xmlns:a16="http://schemas.microsoft.com/office/drawing/2014/main" id="{CA9F2064-8B11-7548-88BF-F3BE40F5051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2B76296-1074-A34B-A466-D880E5050AF2}"/>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My princess, why this sudden change?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It’s over. You want me to go tomorrow,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decided to go straight away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 am going. </a:t>
            </a:r>
          </a:p>
        </p:txBody>
      </p:sp>
      <p:pic>
        <p:nvPicPr>
          <p:cNvPr id="5" name="Picture 4" descr="A painting of a person in a blue dress&#10;&#10;Description automatically generated">
            <a:extLst>
              <a:ext uri="{FF2B5EF4-FFF2-40B4-BE49-F238E27FC236}">
                <a16:creationId xmlns:a16="http://schemas.microsoft.com/office/drawing/2014/main" id="{1BE40634-9A9F-EC69-8AE3-69AC7A631C3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name="Slide23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E2109-C338-DB4C-B7F1-DBC5FB18F792}"/>
              </a:ext>
            </a:extLst>
          </p:cNvPr>
          <p:cNvSpPr txBox="1">
            <a:spLocks noGrp="1"/>
          </p:cNvSpPr>
          <p:nvPr>
            <p:ph type="title"/>
          </p:nvPr>
        </p:nvSpPr>
        <p:spPr/>
        <p:txBody>
          <a:bodyPr>
            <a:normAutofit fontScale="90000"/>
          </a:bodyPr>
          <a:lstStyle/>
          <a:p>
            <a:pPr lvl="0"/>
            <a:r>
              <a:rPr lang="en-GB" sz="1700" dirty="0"/>
              <a:t>TITUS</a:t>
            </a:r>
            <a:br>
              <a:rPr lang="en-GB" sz="1700" dirty="0"/>
            </a:br>
            <a:r>
              <a:rPr lang="en-GB" sz="1700" dirty="0"/>
              <a:t>                  </a:t>
            </a:r>
            <a:r>
              <a:rPr lang="en-GB" sz="1700" dirty="0" err="1"/>
              <a:t>Demeurez</a:t>
            </a:r>
            <a:r>
              <a:rPr lang="en-GB" sz="1700" dirty="0"/>
              <a:t>.</a:t>
            </a:r>
            <a:br>
              <a:rPr lang="en-GB" sz="1700" dirty="0"/>
            </a:br>
            <a:r>
              <a:rPr lang="en-GB" sz="1700" dirty="0"/>
              <a:t>BÉRÉNICE</a:t>
            </a:r>
            <a:br>
              <a:rPr lang="en-GB" sz="1700" dirty="0"/>
            </a:br>
            <a:r>
              <a:rPr lang="en-GB" sz="1700" dirty="0"/>
              <a:t>                                    </a:t>
            </a:r>
            <a:r>
              <a:rPr lang="en-GB" sz="1700" dirty="0" err="1"/>
              <a:t>Ingrat</a:t>
            </a:r>
            <a:r>
              <a:rPr lang="en-GB" sz="1700" dirty="0"/>
              <a:t> ! que je </a:t>
            </a:r>
            <a:r>
              <a:rPr lang="en-GB" sz="1700" dirty="0" err="1"/>
              <a:t>demeure</a:t>
            </a:r>
            <a:r>
              <a:rPr lang="en-GB" sz="1700" dirty="0"/>
              <a:t> ?</a:t>
            </a:r>
            <a:br>
              <a:rPr lang="en-GB" sz="1700" dirty="0"/>
            </a:br>
            <a:r>
              <a:rPr lang="en-GB" sz="1700" dirty="0"/>
              <a:t> Et </a:t>
            </a:r>
            <a:r>
              <a:rPr lang="en-GB" sz="1700" dirty="0" err="1"/>
              <a:t>pourquoi</a:t>
            </a:r>
            <a:r>
              <a:rPr lang="en-GB" sz="1700" dirty="0"/>
              <a:t> ? Pour entendre un </a:t>
            </a:r>
            <a:r>
              <a:rPr lang="en-GB" sz="1700" dirty="0" err="1"/>
              <a:t>peuple</a:t>
            </a:r>
            <a:r>
              <a:rPr lang="en-GB" sz="1700" dirty="0"/>
              <a:t> </a:t>
            </a:r>
            <a:r>
              <a:rPr lang="en-GB" sz="1700" dirty="0" err="1"/>
              <a:t>injurieux</a:t>
            </a:r>
            <a:br>
              <a:rPr lang="en-GB" sz="1700" dirty="0"/>
            </a:br>
            <a:r>
              <a:rPr lang="en-GB" sz="1700" dirty="0"/>
              <a:t> Qui fait de mon </a:t>
            </a:r>
            <a:r>
              <a:rPr lang="en-GB" sz="1700" dirty="0" err="1"/>
              <a:t>malheur</a:t>
            </a:r>
            <a:r>
              <a:rPr lang="en-GB" sz="1700" dirty="0"/>
              <a:t> </a:t>
            </a:r>
            <a:r>
              <a:rPr lang="en-GB" sz="1700" dirty="0" err="1"/>
              <a:t>retentir</a:t>
            </a:r>
            <a:r>
              <a:rPr lang="en-GB" sz="1700" dirty="0"/>
              <a:t> </a:t>
            </a:r>
            <a:r>
              <a:rPr lang="en-GB" sz="1700" dirty="0" err="1"/>
              <a:t>tous</a:t>
            </a:r>
            <a:r>
              <a:rPr lang="en-GB" sz="1700" dirty="0"/>
              <a:t> </a:t>
            </a:r>
            <a:r>
              <a:rPr lang="en-GB" sz="1700" dirty="0" err="1"/>
              <a:t>ces</a:t>
            </a:r>
            <a:r>
              <a:rPr lang="en-GB" sz="1700" dirty="0"/>
              <a:t> </a:t>
            </a:r>
            <a:r>
              <a:rPr lang="en-GB" sz="1700" dirty="0" err="1"/>
              <a:t>lieux</a:t>
            </a:r>
            <a:r>
              <a:rPr lang="en-GB" sz="1700" dirty="0"/>
              <a:t> ?</a:t>
            </a:r>
            <a:br>
              <a:rPr lang="en-GB" sz="1700" dirty="0"/>
            </a:br>
            <a:r>
              <a:rPr lang="en-GB" sz="1700" dirty="0"/>
              <a:t> Ne </a:t>
            </a:r>
            <a:r>
              <a:rPr lang="en-GB" sz="1700" dirty="0" err="1"/>
              <a:t>l’entendez-vous</a:t>
            </a:r>
            <a:r>
              <a:rPr lang="en-GB" sz="1700" dirty="0"/>
              <a:t> pas, </a:t>
            </a:r>
            <a:r>
              <a:rPr lang="en-GB" sz="1700" dirty="0" err="1"/>
              <a:t>cette</a:t>
            </a:r>
            <a:r>
              <a:rPr lang="en-GB" sz="1700" dirty="0"/>
              <a:t> </a:t>
            </a:r>
            <a:r>
              <a:rPr lang="en-GB" sz="1700" dirty="0" err="1"/>
              <a:t>cruelle</a:t>
            </a:r>
            <a:r>
              <a:rPr lang="en-GB" sz="1700" dirty="0"/>
              <a:t> joie,</a:t>
            </a:r>
            <a:br>
              <a:rPr lang="en-GB" sz="1700" dirty="0"/>
            </a:br>
            <a:r>
              <a:rPr lang="en-GB" sz="1700" dirty="0"/>
              <a:t> </a:t>
            </a:r>
            <a:r>
              <a:rPr lang="en-GB" sz="1700" dirty="0" err="1"/>
              <a:t>Tandis</a:t>
            </a:r>
            <a:r>
              <a:rPr lang="en-GB" sz="1700" dirty="0"/>
              <a:t> que </a:t>
            </a:r>
            <a:r>
              <a:rPr lang="en-GB" sz="1700" dirty="0" err="1"/>
              <a:t>dans</a:t>
            </a:r>
            <a:r>
              <a:rPr lang="en-GB" sz="1700" dirty="0"/>
              <a:t> les </a:t>
            </a:r>
            <a:r>
              <a:rPr lang="en-GB" sz="1700" dirty="0" err="1"/>
              <a:t>pleurs</a:t>
            </a:r>
            <a:r>
              <a:rPr lang="en-GB" sz="1700" dirty="0"/>
              <a:t> </a:t>
            </a:r>
            <a:r>
              <a:rPr lang="en-GB" sz="1700" dirty="0" err="1"/>
              <a:t>moi</a:t>
            </a:r>
            <a:r>
              <a:rPr lang="en-GB" sz="1700" dirty="0"/>
              <a:t> </a:t>
            </a:r>
            <a:r>
              <a:rPr lang="en-GB" sz="1700" dirty="0" err="1"/>
              <a:t>seule</a:t>
            </a:r>
            <a:r>
              <a:rPr lang="en-GB" sz="1700" dirty="0"/>
              <a:t> je me </a:t>
            </a:r>
            <a:r>
              <a:rPr lang="en-GB" sz="1700" dirty="0" err="1"/>
              <a:t>noie</a:t>
            </a:r>
            <a:r>
              <a:rPr lang="en-GB" sz="1700" dirty="0"/>
              <a:t> ?</a:t>
            </a:r>
            <a:br>
              <a:rPr lang="en-GB" sz="1700" dirty="0"/>
            </a:br>
            <a:r>
              <a:rPr lang="en-GB" sz="1700" dirty="0"/>
              <a:t> </a:t>
            </a:r>
            <a:r>
              <a:rPr lang="en-GB" sz="1700" dirty="0" err="1"/>
              <a:t>Quel</a:t>
            </a:r>
            <a:r>
              <a:rPr lang="en-GB" sz="1700" dirty="0"/>
              <a:t> crime, </a:t>
            </a:r>
            <a:r>
              <a:rPr lang="en-GB" sz="1700" dirty="0" err="1"/>
              <a:t>quelle</a:t>
            </a:r>
            <a:r>
              <a:rPr lang="en-GB" sz="1700" dirty="0"/>
              <a:t> offense, a </a:t>
            </a:r>
            <a:r>
              <a:rPr lang="en-GB" sz="1700" dirty="0" err="1"/>
              <a:t>pu</a:t>
            </a:r>
            <a:r>
              <a:rPr lang="en-GB" sz="1700" dirty="0"/>
              <a:t> les </a:t>
            </a:r>
            <a:r>
              <a:rPr lang="en-GB" sz="1700" dirty="0" err="1"/>
              <a:t>animer</a:t>
            </a:r>
            <a:r>
              <a:rPr lang="en-GB" sz="1700" dirty="0"/>
              <a:t> ?</a:t>
            </a:r>
            <a:br>
              <a:rPr lang="en-GB" sz="1700" dirty="0"/>
            </a:br>
            <a:r>
              <a:rPr lang="en-GB" sz="1700" dirty="0"/>
              <a:t> </a:t>
            </a:r>
            <a:r>
              <a:rPr lang="en-GB" sz="1700" dirty="0" err="1"/>
              <a:t>Hélas</a:t>
            </a:r>
            <a:r>
              <a:rPr lang="en-GB" sz="1700" dirty="0"/>
              <a:t> ! et </a:t>
            </a:r>
            <a:r>
              <a:rPr lang="en-GB" sz="1700" dirty="0" err="1"/>
              <a:t>qu’ai</a:t>
            </a:r>
            <a:r>
              <a:rPr lang="en-GB" sz="1700" dirty="0"/>
              <a:t>-je fait que de </a:t>
            </a:r>
            <a:r>
              <a:rPr lang="en-GB" sz="1700" dirty="0" err="1"/>
              <a:t>vous</a:t>
            </a:r>
            <a:r>
              <a:rPr lang="en-GB" sz="1700" dirty="0"/>
              <a:t> trop aimer ?    </a:t>
            </a:r>
          </a:p>
        </p:txBody>
      </p:sp>
      <p:sp>
        <p:nvSpPr>
          <p:cNvPr id="3" name="Text Placeholder 2">
            <a:extLst>
              <a:ext uri="{FF2B5EF4-FFF2-40B4-BE49-F238E27FC236}">
                <a16:creationId xmlns:a16="http://schemas.microsoft.com/office/drawing/2014/main" id="{D6D46E5E-E038-034E-A117-39BCF8A05E5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4BF99F8-063D-6B4C-ABA0-F2A57CA40156}"/>
              </a:ext>
            </a:extLst>
          </p:cNvPr>
          <p:cNvSpPr/>
          <p:nvPr/>
        </p:nvSpPr>
        <p:spPr>
          <a:xfrm>
            <a:off x="-1" y="0"/>
            <a:ext cx="5493328"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400" b="1" i="0" u="none" strike="noStrike" kern="1200" cap="none" spc="0" baseline="0" dirty="0">
                <a:solidFill>
                  <a:srgbClr val="000000"/>
                </a:solidFill>
                <a:uFillTx/>
                <a:latin typeface="Cambria" pitchFamily="18"/>
              </a:rPr>
              <a:t>TITUS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 Stay!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BERENICE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 You ask me to stay – for what? To hear an abusive people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 proclaim my unhappiness everywhere?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 Can you not hear that cruel joy,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 while I, alone, am drowning in tears?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 What is my crime or my offence in their eyes? </a:t>
            </a:r>
            <a:br>
              <a:rPr lang="en-US" sz="1400" b="1" i="0" u="none" strike="noStrike" kern="1200" cap="none" spc="0" baseline="0" dirty="0">
                <a:solidFill>
                  <a:srgbClr val="000000"/>
                </a:solidFill>
                <a:uFillTx/>
                <a:latin typeface="Cambria" pitchFamily="18"/>
              </a:rPr>
            </a:br>
            <a:r>
              <a:rPr lang="en-US" sz="1400" b="1" i="0" u="none" strike="noStrike" kern="1200" cap="none" spc="0" baseline="0" dirty="0">
                <a:solidFill>
                  <a:srgbClr val="000000"/>
                </a:solidFill>
                <a:uFillTx/>
                <a:latin typeface="Cambria" pitchFamily="18"/>
              </a:rPr>
              <a:t> What have I done except love you too much? </a:t>
            </a:r>
          </a:p>
        </p:txBody>
      </p:sp>
      <p:pic>
        <p:nvPicPr>
          <p:cNvPr id="5" name="Picture 4" descr="A painting of a person in a blue dress&#10;&#10;Description automatically generated">
            <a:extLst>
              <a:ext uri="{FF2B5EF4-FFF2-40B4-BE49-F238E27FC236}">
                <a16:creationId xmlns:a16="http://schemas.microsoft.com/office/drawing/2014/main" id="{3A1FD80B-DAEC-E469-4AB7-82B545F8B35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name="Slide24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09EFA-F523-A445-9C2D-3B522C28FA53}"/>
              </a:ext>
            </a:extLst>
          </p:cNvPr>
          <p:cNvSpPr txBox="1">
            <a:spLocks noGrp="1"/>
          </p:cNvSpPr>
          <p:nvPr>
            <p:ph type="title"/>
          </p:nvPr>
        </p:nvSpPr>
        <p:spPr/>
        <p:txBody>
          <a:bodyPr>
            <a:normAutofit/>
          </a:bodyPr>
          <a:lstStyle/>
          <a:p>
            <a:pPr lvl="0"/>
            <a:r>
              <a:rPr lang="en-GB" sz="1700" dirty="0"/>
              <a:t>TITUS</a:t>
            </a:r>
            <a:br>
              <a:rPr lang="en-GB" sz="1700" dirty="0"/>
            </a:br>
            <a:r>
              <a:rPr lang="en-GB" sz="1700" dirty="0"/>
              <a:t> </a:t>
            </a:r>
            <a:r>
              <a:rPr lang="en-GB" sz="1700" dirty="0" err="1"/>
              <a:t>Écoutez-vous</a:t>
            </a:r>
            <a:r>
              <a:rPr lang="en-GB" sz="1700" dirty="0"/>
              <a:t>, Madame, </a:t>
            </a:r>
            <a:r>
              <a:rPr lang="en-GB" sz="1700" dirty="0" err="1"/>
              <a:t>une</a:t>
            </a:r>
            <a:r>
              <a:rPr lang="en-GB" sz="1700" dirty="0"/>
              <a:t> </a:t>
            </a:r>
            <a:r>
              <a:rPr lang="en-GB" sz="1700" dirty="0" err="1"/>
              <a:t>foule</a:t>
            </a:r>
            <a:r>
              <a:rPr lang="en-GB" sz="1700" dirty="0"/>
              <a:t> </a:t>
            </a:r>
            <a:r>
              <a:rPr lang="en-GB" sz="1700" dirty="0" err="1"/>
              <a:t>insensée</a:t>
            </a:r>
            <a:r>
              <a:rPr lang="en-GB" sz="1700" dirty="0"/>
              <a:t> ?</a:t>
            </a:r>
            <a:br>
              <a:rPr lang="en-GB" sz="1700" dirty="0"/>
            </a:br>
            <a:r>
              <a:rPr lang="en-GB" sz="1700" dirty="0"/>
              <a:t>BÉRÉNICE</a:t>
            </a:r>
            <a:br>
              <a:rPr lang="en-GB" sz="1700" dirty="0"/>
            </a:br>
            <a:r>
              <a:rPr lang="en-GB" sz="1700" dirty="0"/>
              <a:t> Je ne </a:t>
            </a:r>
            <a:r>
              <a:rPr lang="en-GB" sz="1700" dirty="0" err="1"/>
              <a:t>vois</a:t>
            </a:r>
            <a:r>
              <a:rPr lang="en-GB" sz="1700" dirty="0"/>
              <a:t> </a:t>
            </a:r>
            <a:r>
              <a:rPr lang="en-GB" sz="1700" dirty="0" err="1"/>
              <a:t>rien</a:t>
            </a:r>
            <a:r>
              <a:rPr lang="en-GB" sz="1700" dirty="0"/>
              <a:t> </a:t>
            </a:r>
            <a:r>
              <a:rPr lang="en-GB" sz="1700" dirty="0" err="1"/>
              <a:t>ici</a:t>
            </a:r>
            <a:r>
              <a:rPr lang="en-GB" sz="1700" dirty="0"/>
              <a:t> </a:t>
            </a:r>
            <a:r>
              <a:rPr lang="en-GB" sz="1700" dirty="0" err="1"/>
              <a:t>dont</a:t>
            </a:r>
            <a:r>
              <a:rPr lang="en-GB" sz="1700" dirty="0"/>
              <a:t> je ne </a:t>
            </a:r>
            <a:r>
              <a:rPr lang="en-GB" sz="1700" dirty="0" err="1"/>
              <a:t>sois</a:t>
            </a:r>
            <a:r>
              <a:rPr lang="en-GB" sz="1700" dirty="0"/>
              <a:t> </a:t>
            </a:r>
            <a:r>
              <a:rPr lang="en-GB" sz="1700" dirty="0" err="1"/>
              <a:t>blessée</a:t>
            </a:r>
            <a:r>
              <a:rPr lang="en-GB" sz="1700" dirty="0"/>
              <a:t>.</a:t>
            </a:r>
            <a:br>
              <a:rPr lang="en-GB" sz="1700" dirty="0"/>
            </a:br>
            <a:r>
              <a:rPr lang="en-GB" sz="1700" dirty="0"/>
              <a:t> </a:t>
            </a:r>
          </a:p>
        </p:txBody>
      </p:sp>
      <p:sp>
        <p:nvSpPr>
          <p:cNvPr id="3" name="Text Placeholder 2">
            <a:extLst>
              <a:ext uri="{FF2B5EF4-FFF2-40B4-BE49-F238E27FC236}">
                <a16:creationId xmlns:a16="http://schemas.microsoft.com/office/drawing/2014/main" id="{D42D6530-1F92-E14D-8456-0F24076B421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093E121-5D48-4742-BF9B-3A852C0F3E12}"/>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you going to listen to a maddened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crowd?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Everything I see here pains me: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9B3AA-F0D7-DB4B-8FD5-C8A7709D8FF6}"/>
              </a:ext>
            </a:extLst>
          </p:cNvPr>
          <p:cNvSpPr txBox="1">
            <a:spLocks noGrp="1"/>
          </p:cNvSpPr>
          <p:nvPr>
            <p:ph type="title"/>
          </p:nvPr>
        </p:nvSpPr>
        <p:spPr/>
        <p:txBody>
          <a:bodyPr>
            <a:normAutofit fontScale="90000"/>
          </a:bodyPr>
          <a:lstStyle/>
          <a:p>
            <a:pPr lvl="0"/>
            <a:r>
              <a:rPr lang="en-GB" sz="1700" dirty="0"/>
              <a:t>ANTIOCHUS</a:t>
            </a:r>
            <a:br>
              <a:rPr lang="en-GB" sz="1700" dirty="0"/>
            </a:br>
            <a:r>
              <a:rPr lang="en-GB" sz="1700" dirty="0"/>
              <a:t>           Il </a:t>
            </a:r>
            <a:r>
              <a:rPr lang="en-GB" sz="1700" dirty="0" err="1"/>
              <a:t>suffit</a:t>
            </a:r>
            <a:r>
              <a:rPr lang="en-GB" sz="1700" dirty="0"/>
              <a:t>. </a:t>
            </a:r>
            <a:r>
              <a:rPr lang="en-GB" sz="1700" dirty="0" err="1"/>
              <a:t>Cependant</a:t>
            </a:r>
            <a:r>
              <a:rPr lang="en-GB" sz="1700" dirty="0"/>
              <a:t> </a:t>
            </a:r>
            <a:r>
              <a:rPr lang="en-GB" sz="1700" dirty="0" err="1"/>
              <a:t>n’as-tu</a:t>
            </a:r>
            <a:r>
              <a:rPr lang="en-GB" sz="1700" dirty="0"/>
              <a:t> </a:t>
            </a:r>
            <a:r>
              <a:rPr lang="en-GB" sz="1700" dirty="0" err="1"/>
              <a:t>rien</a:t>
            </a:r>
            <a:r>
              <a:rPr lang="en-GB" sz="1700" dirty="0"/>
              <a:t> </a:t>
            </a:r>
            <a:r>
              <a:rPr lang="en-GB" sz="1700" dirty="0" err="1"/>
              <a:t>négligé</a:t>
            </a:r>
            <a:br>
              <a:rPr lang="en-GB" sz="1700" dirty="0"/>
            </a:br>
            <a:r>
              <a:rPr lang="en-GB" sz="1700" dirty="0"/>
              <a:t> Des </a:t>
            </a:r>
            <a:r>
              <a:rPr lang="en-GB" sz="1700" dirty="0" err="1"/>
              <a:t>ordres</a:t>
            </a:r>
            <a:r>
              <a:rPr lang="en-GB" sz="1700" dirty="0"/>
              <a:t> </a:t>
            </a:r>
            <a:r>
              <a:rPr lang="en-GB" sz="1700" dirty="0" err="1"/>
              <a:t>importants</a:t>
            </a:r>
            <a:r>
              <a:rPr lang="en-GB" sz="1700" dirty="0"/>
              <a:t> </a:t>
            </a:r>
            <a:r>
              <a:rPr lang="en-GB" sz="1700" dirty="0" err="1"/>
              <a:t>dont</a:t>
            </a:r>
            <a:r>
              <a:rPr lang="en-GB" sz="1700" dirty="0"/>
              <a:t> je </a:t>
            </a:r>
            <a:r>
              <a:rPr lang="en-GB" sz="1700" dirty="0" err="1"/>
              <a:t>t’avais</a:t>
            </a:r>
            <a:r>
              <a:rPr lang="en-GB" sz="1700" dirty="0"/>
              <a:t> chargé ?</a:t>
            </a:r>
            <a:br>
              <a:rPr lang="en-GB" sz="1700" dirty="0"/>
            </a:br>
            <a:r>
              <a:rPr lang="en-GB" sz="1700" dirty="0"/>
              <a:t>ARSACE</a:t>
            </a:r>
            <a:br>
              <a:rPr lang="en-GB" sz="1700" dirty="0"/>
            </a:br>
            <a:r>
              <a:rPr lang="en-GB" sz="1700" dirty="0"/>
              <a:t> </a:t>
            </a:r>
            <a:r>
              <a:rPr lang="en-GB" sz="1700" dirty="0" err="1"/>
              <a:t>Seigneur</a:t>
            </a:r>
            <a:r>
              <a:rPr lang="en-GB" sz="1700" dirty="0"/>
              <a:t>, </a:t>
            </a:r>
            <a:r>
              <a:rPr lang="en-GB" sz="1700" dirty="0" err="1"/>
              <a:t>vous</a:t>
            </a:r>
            <a:r>
              <a:rPr lang="en-GB" sz="1700" dirty="0"/>
              <a:t> </a:t>
            </a:r>
            <a:r>
              <a:rPr lang="en-GB" sz="1700" dirty="0" err="1"/>
              <a:t>connaissez</a:t>
            </a:r>
            <a:r>
              <a:rPr lang="en-GB" sz="1700" dirty="0"/>
              <a:t> ma </a:t>
            </a:r>
            <a:r>
              <a:rPr lang="en-GB" sz="1700" dirty="0" err="1"/>
              <a:t>prompte</a:t>
            </a:r>
            <a:r>
              <a:rPr lang="en-GB" sz="1700" dirty="0"/>
              <a:t> </a:t>
            </a:r>
            <a:r>
              <a:rPr lang="en-GB" sz="1700" dirty="0" err="1"/>
              <a:t>obéissance</a:t>
            </a:r>
            <a:r>
              <a:rPr lang="en-GB" sz="1700" dirty="0"/>
              <a:t>.</a:t>
            </a:r>
            <a:br>
              <a:rPr lang="en-GB" sz="1700" dirty="0"/>
            </a:br>
            <a:r>
              <a:rPr lang="en-GB" sz="1700" dirty="0"/>
              <a:t> Des </a:t>
            </a:r>
            <a:r>
              <a:rPr lang="en-GB" sz="1700" dirty="0" err="1"/>
              <a:t>vaisseaux</a:t>
            </a:r>
            <a:r>
              <a:rPr lang="en-GB" sz="1700" dirty="0"/>
              <a:t> dans </a:t>
            </a:r>
            <a:r>
              <a:rPr lang="en-GB" sz="1700" dirty="0" err="1"/>
              <a:t>Ostie</a:t>
            </a:r>
            <a:r>
              <a:rPr lang="en-GB" sz="1700" dirty="0"/>
              <a:t> </a:t>
            </a:r>
            <a:r>
              <a:rPr lang="en-GB" sz="1700" dirty="0" err="1"/>
              <a:t>armés</a:t>
            </a:r>
            <a:r>
              <a:rPr lang="en-GB" sz="1700" dirty="0"/>
              <a:t> </a:t>
            </a:r>
            <a:r>
              <a:rPr lang="en-GB" sz="1700" dirty="0" err="1"/>
              <a:t>en</a:t>
            </a:r>
            <a:r>
              <a:rPr lang="en-GB" sz="1700" dirty="0"/>
              <a:t> diligence,</a:t>
            </a:r>
            <a:br>
              <a:rPr lang="en-GB" sz="1700" dirty="0"/>
            </a:br>
            <a:r>
              <a:rPr lang="en-GB" sz="1700" dirty="0"/>
              <a:t> </a:t>
            </a:r>
            <a:r>
              <a:rPr lang="en-GB" sz="1700" dirty="0" err="1"/>
              <a:t>Prêts</a:t>
            </a:r>
            <a:r>
              <a:rPr lang="en-GB" sz="1700" dirty="0"/>
              <a:t> </a:t>
            </a:r>
            <a:r>
              <a:rPr lang="en-GB" sz="1700" dirty="0" err="1"/>
              <a:t>à</a:t>
            </a:r>
            <a:r>
              <a:rPr lang="en-GB" sz="1700" dirty="0"/>
              <a:t> quitter le port de moments </a:t>
            </a:r>
            <a:r>
              <a:rPr lang="en-GB" sz="1700" dirty="0" err="1"/>
              <a:t>en</a:t>
            </a:r>
            <a:r>
              <a:rPr lang="en-GB" sz="1700" dirty="0"/>
              <a:t> moments,</a:t>
            </a:r>
            <a:br>
              <a:rPr lang="en-GB" sz="1700" dirty="0"/>
            </a:br>
            <a:r>
              <a:rPr lang="en-GB" sz="1700" dirty="0"/>
              <a:t> </a:t>
            </a:r>
            <a:r>
              <a:rPr lang="en-GB" sz="1700" dirty="0" err="1"/>
              <a:t>N’attendent</a:t>
            </a:r>
            <a:r>
              <a:rPr lang="en-GB" sz="1700" dirty="0"/>
              <a:t> pour </a:t>
            </a:r>
            <a:r>
              <a:rPr lang="en-GB" sz="1700" dirty="0" err="1"/>
              <a:t>partir</a:t>
            </a:r>
            <a:r>
              <a:rPr lang="en-GB" sz="1700" dirty="0"/>
              <a:t> que </a:t>
            </a:r>
            <a:r>
              <a:rPr lang="en-GB" sz="1700" dirty="0" err="1"/>
              <a:t>vos</a:t>
            </a:r>
            <a:r>
              <a:rPr lang="en-GB" sz="1700" dirty="0"/>
              <a:t> </a:t>
            </a:r>
            <a:r>
              <a:rPr lang="en-GB" sz="1700" dirty="0" err="1"/>
              <a:t>commandements</a:t>
            </a:r>
            <a:r>
              <a:rPr lang="en-GB" sz="1700" dirty="0"/>
              <a:t>.</a:t>
            </a:r>
            <a:br>
              <a:rPr lang="en-GB" sz="1700" dirty="0"/>
            </a:br>
            <a:r>
              <a:rPr lang="en-GB" sz="1700" dirty="0"/>
              <a:t> </a:t>
            </a:r>
            <a:r>
              <a:rPr lang="en-GB" sz="1700" dirty="0" err="1"/>
              <a:t>Mais</a:t>
            </a:r>
            <a:r>
              <a:rPr lang="en-GB" sz="1700" dirty="0"/>
              <a:t> qui </a:t>
            </a:r>
            <a:r>
              <a:rPr lang="en-GB" sz="1700" dirty="0" err="1"/>
              <a:t>renvoyez-vous</a:t>
            </a:r>
            <a:r>
              <a:rPr lang="en-GB" sz="1700" dirty="0"/>
              <a:t> dans </a:t>
            </a:r>
            <a:r>
              <a:rPr lang="en-GB" sz="1700" dirty="0" err="1"/>
              <a:t>votre</a:t>
            </a:r>
            <a:r>
              <a:rPr lang="en-GB" sz="1700" dirty="0"/>
              <a:t> </a:t>
            </a:r>
            <a:r>
              <a:rPr lang="en-GB" sz="1700" dirty="0" err="1"/>
              <a:t>Comagène</a:t>
            </a:r>
            <a:r>
              <a:rPr lang="en-GB" sz="1700" dirty="0"/>
              <a:t> ?      </a:t>
            </a:r>
          </a:p>
        </p:txBody>
      </p:sp>
      <p:sp>
        <p:nvSpPr>
          <p:cNvPr id="3" name="Text Placeholder 2">
            <a:extLst>
              <a:ext uri="{FF2B5EF4-FFF2-40B4-BE49-F238E27FC236}">
                <a16:creationId xmlns:a16="http://schemas.microsoft.com/office/drawing/2014/main" id="{FF10FC3F-53E6-0E44-8ADC-11960F2B6B2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AA8EEB3-97CA-1548-82D7-371028B5848B}"/>
              </a:ext>
            </a:extLst>
          </p:cNvPr>
          <p:cNvSpPr/>
          <p:nvPr/>
        </p:nvSpPr>
        <p:spPr>
          <a:xfrm>
            <a:off x="0" y="0"/>
            <a:ext cx="4572000"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Very well. Meanwhile have you obeyed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all my important orders?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Sir, you know I always do.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Armed ships, ready to leave at any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await your order to sail from Ostia.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whom are you sending back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Commagene</a:t>
            </a:r>
            <a:r>
              <a:rPr lang="en-US" sz="1800" b="1" i="0" u="none" strike="noStrike" kern="1200" cap="none" spc="0" baseline="0" dirty="0">
                <a:solidFill>
                  <a:srgbClr val="000000"/>
                </a:solidFill>
                <a:uFillTx/>
                <a:latin typeface="Cambria" pitchFamily="18"/>
              </a:rPr>
              <a:t>? </a:t>
            </a:r>
          </a:p>
        </p:txBody>
      </p:sp>
      <p:pic>
        <p:nvPicPr>
          <p:cNvPr id="5" name="Picture 4" descr="A person with long hair and a mustache&#10;&#10;Description automatically generated">
            <a:extLst>
              <a:ext uri="{FF2B5EF4-FFF2-40B4-BE49-F238E27FC236}">
                <a16:creationId xmlns:a16="http://schemas.microsoft.com/office/drawing/2014/main" id="{D4369F9C-089D-659D-A3FC-1D72E768110D}"/>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09EFA-F523-A445-9C2D-3B522C28FA53}"/>
              </a:ext>
            </a:extLst>
          </p:cNvPr>
          <p:cNvSpPr txBox="1">
            <a:spLocks noGrp="1"/>
          </p:cNvSpPr>
          <p:nvPr>
            <p:ph type="title"/>
          </p:nvPr>
        </p:nvSpPr>
        <p:spPr/>
        <p:txBody>
          <a:bodyPr>
            <a:normAutofit/>
          </a:bodyPr>
          <a:lstStyle/>
          <a:p>
            <a:pPr lvl="0"/>
            <a:br>
              <a:rPr lang="en-GB" sz="1700" dirty="0"/>
            </a:br>
            <a:r>
              <a:rPr lang="en-GB" sz="1700" dirty="0"/>
              <a:t> </a:t>
            </a:r>
            <a:r>
              <a:rPr lang="en-GB" sz="1700" dirty="0" err="1"/>
              <a:t>Ces</a:t>
            </a:r>
            <a:r>
              <a:rPr lang="en-GB" sz="1700" dirty="0"/>
              <a:t> </a:t>
            </a:r>
            <a:r>
              <a:rPr lang="en-GB" sz="1700" dirty="0" err="1"/>
              <a:t>lieux</a:t>
            </a:r>
            <a:r>
              <a:rPr lang="en-GB" sz="1700" dirty="0"/>
              <a:t>, de mon amour </a:t>
            </a:r>
            <a:r>
              <a:rPr lang="en-GB" sz="1700" dirty="0" err="1"/>
              <a:t>si</a:t>
            </a:r>
            <a:r>
              <a:rPr lang="en-GB" sz="1700" dirty="0"/>
              <a:t> </a:t>
            </a:r>
            <a:r>
              <a:rPr lang="en-GB" sz="1700" dirty="0" err="1"/>
              <a:t>longtemps</a:t>
            </a:r>
            <a:r>
              <a:rPr lang="en-GB" sz="1700" dirty="0"/>
              <a:t> les </a:t>
            </a:r>
            <a:r>
              <a:rPr lang="en-GB" sz="1700" dirty="0" err="1"/>
              <a:t>témoins</a:t>
            </a:r>
            <a:r>
              <a:rPr lang="en-GB" sz="1700" dirty="0"/>
              <a:t>,</a:t>
            </a:r>
            <a:br>
              <a:rPr lang="en-GB" sz="1700" dirty="0"/>
            </a:br>
            <a:r>
              <a:rPr lang="en-GB" sz="1700" dirty="0"/>
              <a:t> Qui </a:t>
            </a:r>
            <a:r>
              <a:rPr lang="en-GB" sz="1700" dirty="0" err="1"/>
              <a:t>semblaient</a:t>
            </a:r>
            <a:r>
              <a:rPr lang="en-GB" sz="1700" dirty="0"/>
              <a:t> pour jamais me </a:t>
            </a:r>
            <a:r>
              <a:rPr lang="en-GB" sz="1700" dirty="0" err="1"/>
              <a:t>répondre</a:t>
            </a:r>
            <a:r>
              <a:rPr lang="en-GB" sz="1700" dirty="0"/>
              <a:t> du </a:t>
            </a:r>
            <a:r>
              <a:rPr lang="en-GB" sz="1700" dirty="0" err="1"/>
              <a:t>vôtre</a:t>
            </a:r>
            <a:r>
              <a:rPr lang="en-GB" sz="1700" dirty="0"/>
              <a:t>,</a:t>
            </a:r>
            <a:br>
              <a:rPr lang="en-GB" sz="1700" dirty="0"/>
            </a:br>
            <a:r>
              <a:rPr lang="en-GB" sz="1700" dirty="0"/>
              <a:t> </a:t>
            </a:r>
            <a:r>
              <a:rPr lang="en-GB" sz="1700" dirty="0" err="1"/>
              <a:t>Ces</a:t>
            </a:r>
            <a:r>
              <a:rPr lang="en-GB" sz="1700" dirty="0"/>
              <a:t> </a:t>
            </a:r>
            <a:r>
              <a:rPr lang="en-GB" sz="1700" dirty="0" err="1"/>
              <a:t>festons</a:t>
            </a:r>
            <a:r>
              <a:rPr lang="en-GB" sz="1700" dirty="0"/>
              <a:t>, </a:t>
            </a:r>
            <a:r>
              <a:rPr lang="en-GB" sz="1700" dirty="0" err="1"/>
              <a:t>où</a:t>
            </a:r>
            <a:r>
              <a:rPr lang="en-GB" sz="1700" dirty="0"/>
              <a:t> </a:t>
            </a:r>
            <a:r>
              <a:rPr lang="en-GB" sz="1700" dirty="0" err="1"/>
              <a:t>nos</a:t>
            </a:r>
            <a:r>
              <a:rPr lang="en-GB" sz="1700" dirty="0"/>
              <a:t> </a:t>
            </a:r>
            <a:r>
              <a:rPr lang="en-GB" sz="1700" dirty="0" err="1"/>
              <a:t>noms</a:t>
            </a:r>
            <a:r>
              <a:rPr lang="en-GB" sz="1700" dirty="0"/>
              <a:t> </a:t>
            </a:r>
            <a:r>
              <a:rPr lang="en-GB" sz="1700" dirty="0" err="1"/>
              <a:t>enlacés</a:t>
            </a:r>
            <a:r>
              <a:rPr lang="en-GB" sz="1700" dirty="0"/>
              <a:t> </a:t>
            </a:r>
            <a:r>
              <a:rPr lang="en-GB" sz="1700" dirty="0" err="1"/>
              <a:t>l’un</a:t>
            </a:r>
            <a:r>
              <a:rPr lang="en-GB" sz="1700" dirty="0"/>
              <a:t> dans </a:t>
            </a:r>
            <a:r>
              <a:rPr lang="en-GB" sz="1700" dirty="0" err="1"/>
              <a:t>l’autre</a:t>
            </a:r>
            <a:r>
              <a:rPr lang="en-GB" sz="1700" dirty="0"/>
              <a:t>,</a:t>
            </a:r>
            <a:br>
              <a:rPr lang="en-GB" sz="1700" dirty="0"/>
            </a:br>
            <a:r>
              <a:rPr lang="en-GB" sz="1700" dirty="0"/>
              <a:t> À </a:t>
            </a:r>
            <a:r>
              <a:rPr lang="en-GB" sz="1700" dirty="0" err="1"/>
              <a:t>mes</a:t>
            </a:r>
            <a:r>
              <a:rPr lang="en-GB" sz="1700" dirty="0"/>
              <a:t> tristes regards </a:t>
            </a:r>
            <a:r>
              <a:rPr lang="en-GB" sz="1700" dirty="0" err="1"/>
              <a:t>viennent</a:t>
            </a:r>
            <a:r>
              <a:rPr lang="en-GB" sz="1700" dirty="0"/>
              <a:t> </a:t>
            </a:r>
            <a:r>
              <a:rPr lang="en-GB" sz="1700" dirty="0" err="1"/>
              <a:t>partout</a:t>
            </a:r>
            <a:r>
              <a:rPr lang="en-GB" sz="1700" dirty="0"/>
              <a:t> </a:t>
            </a:r>
            <a:r>
              <a:rPr lang="en-GB" sz="1700" dirty="0" err="1"/>
              <a:t>s’offrir</a:t>
            </a:r>
            <a:r>
              <a:rPr lang="en-GB" sz="1700" dirty="0"/>
              <a:t>,</a:t>
            </a:r>
            <a:br>
              <a:rPr lang="en-GB" sz="1700" dirty="0"/>
            </a:br>
            <a:r>
              <a:rPr lang="en-GB" sz="1700" dirty="0"/>
              <a:t> </a:t>
            </a:r>
            <a:r>
              <a:rPr lang="en-GB" sz="1700" dirty="0" err="1"/>
              <a:t>Sont</a:t>
            </a:r>
            <a:r>
              <a:rPr lang="en-GB" sz="1700" dirty="0"/>
              <a:t> </a:t>
            </a:r>
            <a:r>
              <a:rPr lang="en-GB" sz="1700" dirty="0" err="1"/>
              <a:t>autant</a:t>
            </a:r>
            <a:r>
              <a:rPr lang="en-GB" sz="1700" dirty="0"/>
              <a:t> </a:t>
            </a:r>
            <a:r>
              <a:rPr lang="en-GB" sz="1700" dirty="0" err="1"/>
              <a:t>d’imposteurs</a:t>
            </a:r>
            <a:r>
              <a:rPr lang="en-GB" sz="1700" dirty="0"/>
              <a:t> que je ne </a:t>
            </a:r>
            <a:r>
              <a:rPr lang="en-GB" sz="1700" dirty="0" err="1"/>
              <a:t>puis</a:t>
            </a:r>
            <a:r>
              <a:rPr lang="en-GB" sz="1700" dirty="0"/>
              <a:t> </a:t>
            </a:r>
            <a:r>
              <a:rPr lang="en-GB" sz="1700" dirty="0" err="1"/>
              <a:t>souffrir</a:t>
            </a:r>
            <a:r>
              <a:rPr lang="en-GB" sz="1700" dirty="0"/>
              <a:t>.    </a:t>
            </a:r>
          </a:p>
        </p:txBody>
      </p:sp>
      <p:sp>
        <p:nvSpPr>
          <p:cNvPr id="3" name="Text Placeholder 2">
            <a:extLst>
              <a:ext uri="{FF2B5EF4-FFF2-40B4-BE49-F238E27FC236}">
                <a16:creationId xmlns:a16="http://schemas.microsoft.com/office/drawing/2014/main" id="{D42D6530-1F92-E14D-8456-0F24076B421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093E121-5D48-4742-BF9B-3A852C0F3E12}"/>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all these rooms made ready by your care,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this place, so long the witness of my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which always seemed to speak to me of</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these decorations, which to my sad gaze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display our names entwined;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these are all shams I cannot bear to see. </a:t>
            </a:r>
          </a:p>
        </p:txBody>
      </p:sp>
      <p:pic>
        <p:nvPicPr>
          <p:cNvPr id="5" name="Picture 4" descr="A painting of a person in a blue dress&#10;&#10;Description automatically generated">
            <a:extLst>
              <a:ext uri="{FF2B5EF4-FFF2-40B4-BE49-F238E27FC236}">
                <a16:creationId xmlns:a16="http://schemas.microsoft.com/office/drawing/2014/main" id="{FC624182-5421-C95D-0C23-FFF4B221FFFA}"/>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extLst>
      <p:ext uri="{BB962C8B-B14F-4D97-AF65-F5344CB8AC3E}">
        <p14:creationId xmlns:p14="http://schemas.microsoft.com/office/powerpoint/2010/main" val="3622328589"/>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name="Slide24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1D632-0B36-154D-B5F2-BE69DF9EF58D}"/>
              </a:ext>
            </a:extLst>
          </p:cNvPr>
          <p:cNvSpPr txBox="1">
            <a:spLocks noGrp="1"/>
          </p:cNvSpPr>
          <p:nvPr>
            <p:ph type="title"/>
          </p:nvPr>
        </p:nvSpPr>
        <p:spPr/>
        <p:txBody>
          <a:bodyPr/>
          <a:lstStyle/>
          <a:p>
            <a:pPr lvl="0"/>
            <a:r>
              <a:rPr lang="en-GB" dirty="0"/>
              <a:t> </a:t>
            </a:r>
            <a:r>
              <a:rPr lang="en-GB" dirty="0" err="1"/>
              <a:t>Allons</a:t>
            </a:r>
            <a:r>
              <a:rPr lang="en-GB" dirty="0"/>
              <a:t>, </a:t>
            </a:r>
            <a:r>
              <a:rPr lang="en-GB" dirty="0" err="1"/>
              <a:t>Phénice</a:t>
            </a:r>
            <a:r>
              <a:rPr lang="en-GB" dirty="0"/>
              <a:t>.</a:t>
            </a:r>
            <a:br>
              <a:rPr lang="en-GB" dirty="0"/>
            </a:br>
            <a:r>
              <a:rPr lang="en-GB" dirty="0"/>
              <a:t>TITUS</a:t>
            </a:r>
            <a:br>
              <a:rPr lang="en-GB" dirty="0"/>
            </a:br>
            <a:r>
              <a:rPr lang="en-GB" dirty="0"/>
              <a:t>                                 </a:t>
            </a:r>
            <a:r>
              <a:rPr lang="en-GB" dirty="0" err="1"/>
              <a:t>Ô</a:t>
            </a:r>
            <a:r>
              <a:rPr lang="en-GB" dirty="0"/>
              <a:t> </a:t>
            </a:r>
            <a:r>
              <a:rPr lang="en-GB" dirty="0" err="1"/>
              <a:t>ciel</a:t>
            </a:r>
            <a:r>
              <a:rPr lang="en-GB" dirty="0"/>
              <a:t> ! </a:t>
            </a:r>
            <a:r>
              <a:rPr lang="en-GB" dirty="0" err="1"/>
              <a:t>Que</a:t>
            </a:r>
            <a:r>
              <a:rPr lang="en-GB" dirty="0"/>
              <a:t> </a:t>
            </a:r>
            <a:r>
              <a:rPr lang="en-GB" dirty="0" err="1"/>
              <a:t>vous</a:t>
            </a:r>
            <a:r>
              <a:rPr lang="en-GB" dirty="0"/>
              <a:t> </a:t>
            </a:r>
            <a:r>
              <a:rPr lang="en-GB" dirty="0" err="1"/>
              <a:t>êtes</a:t>
            </a:r>
            <a:r>
              <a:rPr lang="en-GB" dirty="0"/>
              <a:t> </a:t>
            </a:r>
            <a:r>
              <a:rPr lang="en-GB" dirty="0" err="1"/>
              <a:t>injuste</a:t>
            </a:r>
            <a:r>
              <a:rPr lang="en-GB" dirty="0"/>
              <a:t> !</a:t>
            </a:r>
            <a:br>
              <a:rPr lang="en-GB" dirty="0"/>
            </a:br>
            <a:r>
              <a:rPr lang="en-GB" dirty="0"/>
              <a:t>BÉRÉNICE</a:t>
            </a:r>
            <a:br>
              <a:rPr lang="en-GB" dirty="0"/>
            </a:br>
            <a:r>
              <a:rPr lang="en-GB" dirty="0"/>
              <a:t> </a:t>
            </a:r>
            <a:r>
              <a:rPr lang="en-GB" dirty="0" err="1"/>
              <a:t>Retournez</a:t>
            </a:r>
            <a:r>
              <a:rPr lang="en-GB" dirty="0"/>
              <a:t>, </a:t>
            </a:r>
            <a:r>
              <a:rPr lang="en-GB" dirty="0" err="1"/>
              <a:t>retournez</a:t>
            </a:r>
            <a:r>
              <a:rPr lang="en-GB" dirty="0"/>
              <a:t> </a:t>
            </a:r>
            <a:r>
              <a:rPr lang="en-GB" dirty="0" err="1"/>
              <a:t>vers</a:t>
            </a:r>
            <a:r>
              <a:rPr lang="en-GB" dirty="0"/>
              <a:t> </a:t>
            </a:r>
            <a:r>
              <a:rPr lang="en-GB" dirty="0" err="1"/>
              <a:t>ce</a:t>
            </a:r>
            <a:r>
              <a:rPr lang="en-GB" dirty="0"/>
              <a:t> </a:t>
            </a:r>
            <a:r>
              <a:rPr lang="en-GB" dirty="0" err="1"/>
              <a:t>sénat</a:t>
            </a:r>
            <a:r>
              <a:rPr lang="en-GB" dirty="0"/>
              <a:t> </a:t>
            </a:r>
            <a:r>
              <a:rPr lang="en-GB" dirty="0" err="1"/>
              <a:t>auguste</a:t>
            </a:r>
            <a:br>
              <a:rPr lang="en-GB" dirty="0"/>
            </a:br>
            <a:r>
              <a:rPr lang="en-GB" dirty="0"/>
              <a:t> Qui </a:t>
            </a:r>
            <a:r>
              <a:rPr lang="en-GB" dirty="0" err="1"/>
              <a:t>vient</a:t>
            </a:r>
            <a:r>
              <a:rPr lang="en-GB" dirty="0"/>
              <a:t> </a:t>
            </a:r>
            <a:r>
              <a:rPr lang="en-GB" dirty="0" err="1"/>
              <a:t>vous</a:t>
            </a:r>
            <a:r>
              <a:rPr lang="en-GB" dirty="0"/>
              <a:t> </a:t>
            </a:r>
            <a:r>
              <a:rPr lang="en-GB" dirty="0" err="1"/>
              <a:t>applaudir</a:t>
            </a:r>
            <a:r>
              <a:rPr lang="en-GB" dirty="0"/>
              <a:t> de </a:t>
            </a:r>
            <a:r>
              <a:rPr lang="en-GB" dirty="0" err="1"/>
              <a:t>votre</a:t>
            </a:r>
            <a:r>
              <a:rPr lang="en-GB" dirty="0"/>
              <a:t> </a:t>
            </a:r>
            <a:r>
              <a:rPr lang="en-GB" dirty="0" err="1"/>
              <a:t>cruauté</a:t>
            </a:r>
            <a:r>
              <a:rPr lang="en-GB" dirty="0"/>
              <a:t>.      </a:t>
            </a:r>
          </a:p>
        </p:txBody>
      </p:sp>
      <p:sp>
        <p:nvSpPr>
          <p:cNvPr id="3" name="Text Placeholder 2">
            <a:extLst>
              <a:ext uri="{FF2B5EF4-FFF2-40B4-BE49-F238E27FC236}">
                <a16:creationId xmlns:a16="http://schemas.microsoft.com/office/drawing/2014/main" id="{A4656D78-3E06-574B-864A-E917F4C5B49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038353C-ED50-C24A-9A70-81026BB9586E}"/>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Let’s go, </a:t>
            </a:r>
            <a:r>
              <a:rPr lang="en-US" sz="1800" b="1" i="0" u="none" strike="noStrike" kern="1200" cap="none" spc="0" baseline="0" dirty="0" err="1">
                <a:solidFill>
                  <a:srgbClr val="000000"/>
                </a:solidFill>
                <a:uFillTx/>
                <a:latin typeface="Cambria" pitchFamily="18"/>
              </a:rPr>
              <a:t>Phenice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unjust you are!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Go back, back to your worshipful Senate,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gathered to applaud you for your cruelty.</a:t>
            </a:r>
          </a:p>
        </p:txBody>
      </p:sp>
      <p:pic>
        <p:nvPicPr>
          <p:cNvPr id="5" name="Picture 4" descr="A painting of a person in a blue dress&#10;&#10;Description automatically generated">
            <a:extLst>
              <a:ext uri="{FF2B5EF4-FFF2-40B4-BE49-F238E27FC236}">
                <a16:creationId xmlns:a16="http://schemas.microsoft.com/office/drawing/2014/main" id="{FE9FFDEE-BFA0-D7F0-BABD-68328669FD7E}"/>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name="Slide24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BF713-94B3-6745-AEF7-59ED0833B81A}"/>
              </a:ext>
            </a:extLst>
          </p:cNvPr>
          <p:cNvSpPr txBox="1">
            <a:spLocks noGrp="1"/>
          </p:cNvSpPr>
          <p:nvPr>
            <p:ph type="title"/>
          </p:nvPr>
        </p:nvSpPr>
        <p:spPr/>
        <p:txBody>
          <a:bodyPr/>
          <a:lstStyle/>
          <a:p>
            <a:pPr lvl="0"/>
            <a:r>
              <a:rPr lang="en-GB" dirty="0"/>
              <a:t> Eh </a:t>
            </a:r>
            <a:r>
              <a:rPr lang="en-GB" dirty="0" err="1"/>
              <a:t>bien</a:t>
            </a:r>
            <a:r>
              <a:rPr lang="en-GB" dirty="0"/>
              <a:t>, avec </a:t>
            </a:r>
            <a:r>
              <a:rPr lang="en-GB" dirty="0" err="1"/>
              <a:t>plaisir</a:t>
            </a:r>
            <a:r>
              <a:rPr lang="en-GB" dirty="0"/>
              <a:t> </a:t>
            </a:r>
            <a:r>
              <a:rPr lang="en-GB" dirty="0" err="1"/>
              <a:t>l’avez-vous</a:t>
            </a:r>
            <a:r>
              <a:rPr lang="en-GB" dirty="0"/>
              <a:t> </a:t>
            </a:r>
            <a:r>
              <a:rPr lang="en-GB" dirty="0" err="1"/>
              <a:t>écouté</a:t>
            </a:r>
            <a:r>
              <a:rPr lang="en-GB" dirty="0"/>
              <a:t> ?</a:t>
            </a:r>
            <a:br>
              <a:rPr lang="en-GB" dirty="0"/>
            </a:br>
            <a:r>
              <a:rPr lang="en-GB" dirty="0"/>
              <a:t> </a:t>
            </a:r>
            <a:r>
              <a:rPr lang="en-GB" dirty="0" err="1"/>
              <a:t>Êtes-vous</a:t>
            </a:r>
            <a:r>
              <a:rPr lang="en-GB" dirty="0"/>
              <a:t> </a:t>
            </a:r>
            <a:r>
              <a:rPr lang="en-GB" dirty="0" err="1"/>
              <a:t>pleinement</a:t>
            </a:r>
            <a:r>
              <a:rPr lang="en-GB" dirty="0"/>
              <a:t> content de </a:t>
            </a:r>
            <a:r>
              <a:rPr lang="en-GB" dirty="0" err="1"/>
              <a:t>votre</a:t>
            </a:r>
            <a:r>
              <a:rPr lang="en-GB" dirty="0"/>
              <a:t> </a:t>
            </a:r>
            <a:r>
              <a:rPr lang="en-GB" dirty="0" err="1"/>
              <a:t>gloire</a:t>
            </a:r>
            <a:r>
              <a:rPr lang="en-GB" dirty="0"/>
              <a:t> ?</a:t>
            </a:r>
            <a:br>
              <a:rPr lang="en-GB" dirty="0"/>
            </a:br>
            <a:r>
              <a:rPr lang="en-GB" dirty="0"/>
              <a:t> </a:t>
            </a:r>
            <a:r>
              <a:rPr lang="en-GB" dirty="0" err="1"/>
              <a:t>Avez-vous</a:t>
            </a:r>
            <a:r>
              <a:rPr lang="en-GB" dirty="0"/>
              <a:t> </a:t>
            </a:r>
            <a:r>
              <a:rPr lang="en-GB" dirty="0" err="1"/>
              <a:t>bien</a:t>
            </a:r>
            <a:r>
              <a:rPr lang="en-GB" dirty="0"/>
              <a:t> </a:t>
            </a:r>
            <a:r>
              <a:rPr lang="en-GB" dirty="0" err="1"/>
              <a:t>promis</a:t>
            </a:r>
            <a:r>
              <a:rPr lang="en-GB" dirty="0"/>
              <a:t> </a:t>
            </a:r>
            <a:r>
              <a:rPr lang="en-GB" dirty="0" err="1"/>
              <a:t>d’oublier</a:t>
            </a:r>
            <a:r>
              <a:rPr lang="en-GB" dirty="0"/>
              <a:t> ma </a:t>
            </a:r>
            <a:r>
              <a:rPr lang="en-GB" dirty="0" err="1"/>
              <a:t>mémoire</a:t>
            </a:r>
            <a:r>
              <a:rPr lang="en-GB" dirty="0"/>
              <a:t> ?</a:t>
            </a:r>
            <a:br>
              <a:rPr lang="en-GB" dirty="0"/>
            </a:br>
            <a:r>
              <a:rPr lang="en-GB" dirty="0"/>
              <a:t> </a:t>
            </a:r>
            <a:r>
              <a:rPr lang="en-GB" dirty="0" err="1"/>
              <a:t>Mais</a:t>
            </a:r>
            <a:r>
              <a:rPr lang="en-GB" dirty="0"/>
              <a:t> </a:t>
            </a:r>
            <a:r>
              <a:rPr lang="en-GB" dirty="0" err="1"/>
              <a:t>ce</a:t>
            </a:r>
            <a:r>
              <a:rPr lang="en-GB" dirty="0"/>
              <a:t> </a:t>
            </a:r>
            <a:r>
              <a:rPr lang="en-GB" dirty="0" err="1"/>
              <a:t>n’est</a:t>
            </a:r>
            <a:r>
              <a:rPr lang="en-GB" dirty="0"/>
              <a:t> pas </a:t>
            </a:r>
            <a:r>
              <a:rPr lang="en-GB" dirty="0" err="1"/>
              <a:t>assez</a:t>
            </a:r>
            <a:r>
              <a:rPr lang="en-GB" dirty="0"/>
              <a:t> </a:t>
            </a:r>
            <a:r>
              <a:rPr lang="en-GB" dirty="0" err="1"/>
              <a:t>expier</a:t>
            </a:r>
            <a:r>
              <a:rPr lang="en-GB" dirty="0"/>
              <a:t> </a:t>
            </a:r>
            <a:r>
              <a:rPr lang="en-GB" dirty="0" err="1"/>
              <a:t>vos</a:t>
            </a:r>
            <a:r>
              <a:rPr lang="en-GB" dirty="0"/>
              <a:t> amours :</a:t>
            </a:r>
            <a:br>
              <a:rPr lang="en-GB" dirty="0"/>
            </a:br>
            <a:r>
              <a:rPr lang="en-GB" dirty="0"/>
              <a:t> </a:t>
            </a:r>
            <a:r>
              <a:rPr lang="en-GB" dirty="0" err="1"/>
              <a:t>Avez-vous</a:t>
            </a:r>
            <a:r>
              <a:rPr lang="en-GB" dirty="0"/>
              <a:t> </a:t>
            </a:r>
            <a:r>
              <a:rPr lang="en-GB" dirty="0" err="1"/>
              <a:t>bien</a:t>
            </a:r>
            <a:r>
              <a:rPr lang="en-GB" dirty="0"/>
              <a:t> </a:t>
            </a:r>
            <a:r>
              <a:rPr lang="en-GB" dirty="0" err="1"/>
              <a:t>promis</a:t>
            </a:r>
            <a:r>
              <a:rPr lang="en-GB" dirty="0"/>
              <a:t> de me </a:t>
            </a:r>
            <a:r>
              <a:rPr lang="en-GB" dirty="0" err="1"/>
              <a:t>haïr</a:t>
            </a:r>
            <a:r>
              <a:rPr lang="en-GB" dirty="0"/>
              <a:t> </a:t>
            </a:r>
            <a:r>
              <a:rPr lang="en-GB" dirty="0" err="1"/>
              <a:t>toujours</a:t>
            </a:r>
            <a:r>
              <a:rPr lang="en-GB" dirty="0"/>
              <a:t> ?     </a:t>
            </a:r>
          </a:p>
        </p:txBody>
      </p:sp>
      <p:sp>
        <p:nvSpPr>
          <p:cNvPr id="3" name="Text Placeholder 2">
            <a:extLst>
              <a:ext uri="{FF2B5EF4-FFF2-40B4-BE49-F238E27FC236}">
                <a16:creationId xmlns:a16="http://schemas.microsoft.com/office/drawing/2014/main" id="{77119D0B-9283-BD42-A88C-0E75B4FF78A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AA9627D-6965-DE42-849F-E337A7B949E8}"/>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Did you enjoy hearing them?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you fully satisfied with your fame?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Have you promised to erase all memory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of 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it is not enough to expiate your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have you promised them you'll always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hate me? </a:t>
            </a:r>
          </a:p>
        </p:txBody>
      </p:sp>
      <p:pic>
        <p:nvPicPr>
          <p:cNvPr id="5" name="Picture 4" descr="A painting of a person in a blue dress&#10;&#10;Description automatically generated">
            <a:extLst>
              <a:ext uri="{FF2B5EF4-FFF2-40B4-BE49-F238E27FC236}">
                <a16:creationId xmlns:a16="http://schemas.microsoft.com/office/drawing/2014/main" id="{A2B7B9E6-F816-A044-E814-25DDAE38406B}"/>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name="Slide24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B8FCB-654D-D141-814A-2D14F147C8C9}"/>
              </a:ext>
            </a:extLst>
          </p:cNvPr>
          <p:cNvSpPr txBox="1">
            <a:spLocks noGrp="1"/>
          </p:cNvSpPr>
          <p:nvPr>
            <p:ph type="title"/>
          </p:nvPr>
        </p:nvSpPr>
        <p:spPr/>
        <p:txBody>
          <a:bodyPr/>
          <a:lstStyle/>
          <a:p>
            <a:pPr lvl="0"/>
            <a:r>
              <a:rPr lang="en-GB" dirty="0"/>
              <a:t>TITUS</a:t>
            </a:r>
            <a:br>
              <a:rPr lang="en-GB" dirty="0"/>
            </a:br>
            <a:r>
              <a:rPr lang="en-GB" dirty="0"/>
              <a:t> Non, je </a:t>
            </a:r>
            <a:r>
              <a:rPr lang="en-GB" dirty="0" err="1"/>
              <a:t>n’ai</a:t>
            </a:r>
            <a:r>
              <a:rPr lang="en-GB" dirty="0"/>
              <a:t> </a:t>
            </a:r>
            <a:r>
              <a:rPr lang="en-GB" dirty="0" err="1"/>
              <a:t>rien</a:t>
            </a:r>
            <a:r>
              <a:rPr lang="en-GB" dirty="0"/>
              <a:t> </a:t>
            </a:r>
            <a:r>
              <a:rPr lang="en-GB" dirty="0" err="1"/>
              <a:t>promis</a:t>
            </a:r>
            <a:r>
              <a:rPr lang="en-GB" dirty="0"/>
              <a:t>. </a:t>
            </a:r>
            <a:r>
              <a:rPr lang="en-GB" dirty="0" err="1"/>
              <a:t>Moi</a:t>
            </a:r>
            <a:r>
              <a:rPr lang="en-GB" dirty="0"/>
              <a:t>, que je </a:t>
            </a:r>
            <a:r>
              <a:rPr lang="en-GB" dirty="0" err="1"/>
              <a:t>vous</a:t>
            </a:r>
            <a:r>
              <a:rPr lang="en-GB" dirty="0"/>
              <a:t> </a:t>
            </a:r>
            <a:r>
              <a:rPr lang="en-GB" dirty="0" err="1"/>
              <a:t>haïsse</a:t>
            </a:r>
            <a:r>
              <a:rPr lang="en-GB" dirty="0"/>
              <a:t> !</a:t>
            </a:r>
            <a:br>
              <a:rPr lang="en-GB" dirty="0"/>
            </a:br>
            <a:r>
              <a:rPr lang="en-GB" dirty="0"/>
              <a:t> Que je </a:t>
            </a:r>
            <a:r>
              <a:rPr lang="en-GB" dirty="0" err="1"/>
              <a:t>puisse</a:t>
            </a:r>
            <a:r>
              <a:rPr lang="en-GB" dirty="0"/>
              <a:t> </a:t>
            </a:r>
            <a:r>
              <a:rPr lang="en-GB" dirty="0" err="1"/>
              <a:t>jamais</a:t>
            </a:r>
            <a:r>
              <a:rPr lang="en-GB" dirty="0"/>
              <a:t> </a:t>
            </a:r>
            <a:r>
              <a:rPr lang="en-GB" dirty="0" err="1"/>
              <a:t>oublier</a:t>
            </a:r>
            <a:r>
              <a:rPr lang="en-GB" dirty="0"/>
              <a:t> </a:t>
            </a:r>
            <a:r>
              <a:rPr lang="en-GB" dirty="0" err="1"/>
              <a:t>Bérénice</a:t>
            </a:r>
            <a:r>
              <a:rPr lang="en-GB" dirty="0"/>
              <a:t> !   </a:t>
            </a:r>
            <a:br>
              <a:rPr lang="en-GB" dirty="0"/>
            </a:br>
            <a:r>
              <a:rPr lang="en-GB" dirty="0"/>
              <a:t>                                     </a:t>
            </a:r>
            <a:r>
              <a:rPr lang="en-GB" dirty="0" err="1"/>
              <a:t>Jamais</a:t>
            </a:r>
            <a:r>
              <a:rPr lang="en-GB" dirty="0"/>
              <a:t>, je le </a:t>
            </a:r>
            <a:r>
              <a:rPr lang="en-GB" dirty="0" err="1"/>
              <a:t>confesse</a:t>
            </a:r>
            <a:r>
              <a:rPr lang="en-GB" dirty="0"/>
              <a:t>,</a:t>
            </a:r>
            <a:br>
              <a:rPr lang="en-GB" dirty="0"/>
            </a:br>
            <a:r>
              <a:rPr lang="en-GB" dirty="0"/>
              <a:t> </a:t>
            </a:r>
            <a:r>
              <a:rPr lang="en-GB" dirty="0" err="1"/>
              <a:t>Vous</a:t>
            </a:r>
            <a:r>
              <a:rPr lang="en-GB" dirty="0"/>
              <a:t> ne </a:t>
            </a:r>
            <a:r>
              <a:rPr lang="en-GB" dirty="0" err="1"/>
              <a:t>fûtes</a:t>
            </a:r>
            <a:r>
              <a:rPr lang="en-GB" dirty="0"/>
              <a:t> </a:t>
            </a:r>
            <a:r>
              <a:rPr lang="en-GB" dirty="0" err="1"/>
              <a:t>aimée</a:t>
            </a:r>
            <a:r>
              <a:rPr lang="en-GB" dirty="0"/>
              <a:t> avec </a:t>
            </a:r>
            <a:r>
              <a:rPr lang="en-GB" dirty="0" err="1"/>
              <a:t>tant</a:t>
            </a:r>
            <a:r>
              <a:rPr lang="en-GB" dirty="0"/>
              <a:t> de </a:t>
            </a:r>
            <a:r>
              <a:rPr lang="en-GB" dirty="0" err="1"/>
              <a:t>tendresse</a:t>
            </a:r>
            <a:r>
              <a:rPr lang="en-GB" dirty="0"/>
              <a:t>,</a:t>
            </a:r>
            <a:br>
              <a:rPr lang="en-GB" dirty="0"/>
            </a:br>
            <a:r>
              <a:rPr lang="en-GB" dirty="0"/>
              <a:t> Et </a:t>
            </a:r>
            <a:r>
              <a:rPr lang="en-GB" dirty="0" err="1"/>
              <a:t>jamais</a:t>
            </a:r>
            <a:r>
              <a:rPr lang="en-GB" dirty="0"/>
              <a:t>…        </a:t>
            </a:r>
          </a:p>
        </p:txBody>
      </p:sp>
      <p:sp>
        <p:nvSpPr>
          <p:cNvPr id="3" name="Text Placeholder 2">
            <a:extLst>
              <a:ext uri="{FF2B5EF4-FFF2-40B4-BE49-F238E27FC236}">
                <a16:creationId xmlns:a16="http://schemas.microsoft.com/office/drawing/2014/main" id="{C64E105A-D8D8-994D-A164-0A96F3EBCC9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DBC1007-2B52-4946-97A3-2B7E7640B138}"/>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I have promised nothing. Me, hate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think that I could ever forget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Never, I confess,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have I loved you so tenderly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never... </a:t>
            </a: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name="Slide24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AF25F-01D7-D34F-A811-64D2B445A2E9}"/>
              </a:ext>
            </a:extLst>
          </p:cNvPr>
          <p:cNvSpPr txBox="1">
            <a:spLocks noGrp="1"/>
          </p:cNvSpPr>
          <p:nvPr>
            <p:ph type="title"/>
          </p:nvPr>
        </p:nvSpPr>
        <p:spPr/>
        <p:txBody>
          <a:bodyPr/>
          <a:lstStyle/>
          <a:p>
            <a:pPr lvl="0"/>
            <a:r>
              <a:rPr lang="en-GB" dirty="0"/>
              <a:t>BÉRÉNICE</a:t>
            </a:r>
            <a:br>
              <a:rPr lang="en-GB" dirty="0"/>
            </a:br>
            <a:r>
              <a:rPr lang="en-GB" dirty="0"/>
              <a:t>                  </a:t>
            </a:r>
            <a:r>
              <a:rPr lang="en-GB" dirty="0" err="1"/>
              <a:t>Vous</a:t>
            </a:r>
            <a:r>
              <a:rPr lang="en-GB" dirty="0"/>
              <a:t> </a:t>
            </a:r>
            <a:r>
              <a:rPr lang="en-GB" dirty="0" err="1"/>
              <a:t>m’aimez</a:t>
            </a:r>
            <a:r>
              <a:rPr lang="en-GB" dirty="0"/>
              <a:t>, </a:t>
            </a:r>
            <a:r>
              <a:rPr lang="en-GB" dirty="0" err="1"/>
              <a:t>vous</a:t>
            </a:r>
            <a:r>
              <a:rPr lang="en-GB" dirty="0"/>
              <a:t> me le </a:t>
            </a:r>
            <a:r>
              <a:rPr lang="en-GB" dirty="0" err="1"/>
              <a:t>soutenez</a:t>
            </a:r>
            <a:r>
              <a:rPr lang="en-GB" dirty="0"/>
              <a:t>,</a:t>
            </a:r>
            <a:br>
              <a:rPr lang="en-GB" dirty="0"/>
            </a:br>
            <a:r>
              <a:rPr lang="en-GB" dirty="0"/>
              <a:t> Et </a:t>
            </a:r>
            <a:r>
              <a:rPr lang="en-GB" dirty="0" err="1"/>
              <a:t>cependant</a:t>
            </a:r>
            <a:r>
              <a:rPr lang="en-GB" dirty="0"/>
              <a:t> je pars, et </a:t>
            </a:r>
            <a:r>
              <a:rPr lang="en-GB" dirty="0" err="1"/>
              <a:t>vous</a:t>
            </a:r>
            <a:r>
              <a:rPr lang="en-GB" dirty="0"/>
              <a:t> me </a:t>
            </a:r>
            <a:r>
              <a:rPr lang="en-GB" dirty="0" err="1"/>
              <a:t>l’ordonnez</a:t>
            </a:r>
            <a:r>
              <a:rPr lang="en-GB" dirty="0"/>
              <a:t> !</a:t>
            </a:r>
            <a:br>
              <a:rPr lang="en-GB" dirty="0"/>
            </a:br>
            <a:r>
              <a:rPr lang="en-GB" dirty="0"/>
              <a:t> Quoi ? </a:t>
            </a:r>
            <a:r>
              <a:rPr lang="en-GB" dirty="0" err="1"/>
              <a:t>dans</a:t>
            </a:r>
            <a:r>
              <a:rPr lang="en-GB" dirty="0"/>
              <a:t> mon </a:t>
            </a:r>
            <a:r>
              <a:rPr lang="en-GB" dirty="0" err="1"/>
              <a:t>désespoir</a:t>
            </a:r>
            <a:r>
              <a:rPr lang="en-GB" dirty="0"/>
              <a:t> </a:t>
            </a:r>
            <a:r>
              <a:rPr lang="en-GB" dirty="0" err="1"/>
              <a:t>trouvez-vous</a:t>
            </a:r>
            <a:r>
              <a:rPr lang="en-GB" dirty="0"/>
              <a:t> </a:t>
            </a:r>
            <a:r>
              <a:rPr lang="en-GB" dirty="0" err="1"/>
              <a:t>tant</a:t>
            </a:r>
            <a:r>
              <a:rPr lang="en-GB" dirty="0"/>
              <a:t> de </a:t>
            </a:r>
            <a:r>
              <a:rPr lang="en-GB" dirty="0" err="1"/>
              <a:t>charmes</a:t>
            </a:r>
            <a:r>
              <a:rPr lang="en-GB" dirty="0"/>
              <a:t> ?</a:t>
            </a:r>
            <a:br>
              <a:rPr lang="en-GB" dirty="0"/>
            </a:br>
            <a:r>
              <a:rPr lang="en-GB" dirty="0"/>
              <a:t> </a:t>
            </a:r>
            <a:r>
              <a:rPr lang="en-GB" dirty="0" err="1"/>
              <a:t>Craignez-vous</a:t>
            </a:r>
            <a:r>
              <a:rPr lang="en-GB" dirty="0"/>
              <a:t> que </a:t>
            </a:r>
            <a:r>
              <a:rPr lang="en-GB" dirty="0" err="1"/>
              <a:t>mes</a:t>
            </a:r>
            <a:r>
              <a:rPr lang="en-GB" dirty="0"/>
              <a:t> </a:t>
            </a:r>
            <a:r>
              <a:rPr lang="en-GB" dirty="0" err="1"/>
              <a:t>yeux</a:t>
            </a:r>
            <a:r>
              <a:rPr lang="en-GB" dirty="0"/>
              <a:t> </a:t>
            </a:r>
            <a:r>
              <a:rPr lang="en-GB" dirty="0" err="1"/>
              <a:t>versent</a:t>
            </a:r>
            <a:r>
              <a:rPr lang="en-GB" dirty="0"/>
              <a:t> trop </a:t>
            </a:r>
            <a:r>
              <a:rPr lang="en-GB" dirty="0" err="1"/>
              <a:t>peu</a:t>
            </a:r>
            <a:r>
              <a:rPr lang="en-GB" dirty="0"/>
              <a:t> de </a:t>
            </a:r>
            <a:r>
              <a:rPr lang="en-GB" dirty="0" err="1"/>
              <a:t>larmes</a:t>
            </a:r>
            <a:r>
              <a:rPr lang="en-GB" dirty="0"/>
              <a:t> ?</a:t>
            </a:r>
            <a:br>
              <a:rPr lang="en-GB" dirty="0"/>
            </a:br>
            <a:r>
              <a:rPr lang="en-GB" dirty="0"/>
              <a:t> Que me </a:t>
            </a:r>
            <a:r>
              <a:rPr lang="en-GB" dirty="0" err="1"/>
              <a:t>sert</a:t>
            </a:r>
            <a:r>
              <a:rPr lang="en-GB" dirty="0"/>
              <a:t> de </a:t>
            </a:r>
            <a:r>
              <a:rPr lang="en-GB" dirty="0" err="1"/>
              <a:t>ce</a:t>
            </a:r>
            <a:r>
              <a:rPr lang="en-GB" dirty="0"/>
              <a:t> </a:t>
            </a:r>
            <a:r>
              <a:rPr lang="en-GB" dirty="0" err="1"/>
              <a:t>cœur</a:t>
            </a:r>
            <a:r>
              <a:rPr lang="en-GB" dirty="0"/>
              <a:t> </a:t>
            </a:r>
            <a:r>
              <a:rPr lang="en-GB" dirty="0" err="1"/>
              <a:t>l’inutile</a:t>
            </a:r>
            <a:r>
              <a:rPr lang="en-GB" dirty="0"/>
              <a:t> retour ?     </a:t>
            </a:r>
          </a:p>
        </p:txBody>
      </p:sp>
      <p:sp>
        <p:nvSpPr>
          <p:cNvPr id="3" name="Text Placeholder 2">
            <a:extLst>
              <a:ext uri="{FF2B5EF4-FFF2-40B4-BE49-F238E27FC236}">
                <a16:creationId xmlns:a16="http://schemas.microsoft.com/office/drawing/2014/main" id="{68E30D4E-3786-794A-9885-E9B6925FA5B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F97B51B-87FD-624F-AF6E-6BC57D9E4586}"/>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claim to love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yet I am leaving and it's on your orders!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my despair so delightful to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 you afraid I have not wept enough?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is the use of offering me your heart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again? </a:t>
            </a:r>
          </a:p>
        </p:txBody>
      </p:sp>
      <p:pic>
        <p:nvPicPr>
          <p:cNvPr id="5" name="Picture 4" descr="A painting of a person in a blue dress&#10;&#10;Description automatically generated">
            <a:extLst>
              <a:ext uri="{FF2B5EF4-FFF2-40B4-BE49-F238E27FC236}">
                <a16:creationId xmlns:a16="http://schemas.microsoft.com/office/drawing/2014/main" id="{084E5422-1CDE-AF53-416A-A5C2E53D3625}"/>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name="Slide24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6A34-1151-A440-96EB-85D285A9122A}"/>
              </a:ext>
            </a:extLst>
          </p:cNvPr>
          <p:cNvSpPr txBox="1">
            <a:spLocks noGrp="1"/>
          </p:cNvSpPr>
          <p:nvPr>
            <p:ph type="title"/>
          </p:nvPr>
        </p:nvSpPr>
        <p:spPr/>
        <p:txBody>
          <a:bodyPr/>
          <a:lstStyle/>
          <a:p>
            <a:pPr lvl="0"/>
            <a:r>
              <a:rPr lang="en-GB" dirty="0"/>
              <a:t> Ah, cruel ! par </a:t>
            </a:r>
            <a:r>
              <a:rPr lang="en-GB" dirty="0" err="1"/>
              <a:t>pitié</a:t>
            </a:r>
            <a:r>
              <a:rPr lang="en-GB" dirty="0"/>
              <a:t>, </a:t>
            </a:r>
            <a:r>
              <a:rPr lang="en-GB" dirty="0" err="1"/>
              <a:t>montrez-moi</a:t>
            </a:r>
            <a:r>
              <a:rPr lang="en-GB" dirty="0"/>
              <a:t> </a:t>
            </a:r>
            <a:r>
              <a:rPr lang="en-GB" dirty="0" err="1"/>
              <a:t>moins</a:t>
            </a:r>
            <a:r>
              <a:rPr lang="en-GB" dirty="0"/>
              <a:t> d’amour ;</a:t>
            </a:r>
            <a:br>
              <a:rPr lang="en-GB" dirty="0"/>
            </a:br>
            <a:r>
              <a:rPr lang="en-GB" dirty="0"/>
              <a:t> Ne me </a:t>
            </a:r>
            <a:r>
              <a:rPr lang="en-GB" dirty="0" err="1"/>
              <a:t>rappelez</a:t>
            </a:r>
            <a:r>
              <a:rPr lang="en-GB" dirty="0"/>
              <a:t> point </a:t>
            </a:r>
            <a:r>
              <a:rPr lang="en-GB" dirty="0" err="1"/>
              <a:t>une</a:t>
            </a:r>
            <a:r>
              <a:rPr lang="en-GB" dirty="0"/>
              <a:t> trop </a:t>
            </a:r>
            <a:r>
              <a:rPr lang="en-GB" dirty="0" err="1"/>
              <a:t>chère</a:t>
            </a:r>
            <a:r>
              <a:rPr lang="en-GB" dirty="0"/>
              <a:t> idée,</a:t>
            </a:r>
            <a:br>
              <a:rPr lang="en-GB" dirty="0"/>
            </a:br>
            <a:r>
              <a:rPr lang="en-GB" dirty="0"/>
              <a:t> Et laissez-</a:t>
            </a:r>
            <a:r>
              <a:rPr lang="en-GB" dirty="0" err="1"/>
              <a:t>moi</a:t>
            </a:r>
            <a:r>
              <a:rPr lang="en-GB" dirty="0"/>
              <a:t> du </a:t>
            </a:r>
            <a:r>
              <a:rPr lang="en-GB" dirty="0" err="1"/>
              <a:t>moins</a:t>
            </a:r>
            <a:r>
              <a:rPr lang="en-GB" dirty="0"/>
              <a:t> </a:t>
            </a:r>
            <a:r>
              <a:rPr lang="en-GB" dirty="0" err="1"/>
              <a:t>partir</a:t>
            </a:r>
            <a:r>
              <a:rPr lang="en-GB" dirty="0"/>
              <a:t> </a:t>
            </a:r>
            <a:r>
              <a:rPr lang="en-GB" dirty="0" err="1"/>
              <a:t>persuadée</a:t>
            </a:r>
            <a:br>
              <a:rPr lang="en-GB" dirty="0"/>
            </a:br>
            <a:r>
              <a:rPr lang="en-GB" dirty="0"/>
              <a:t> Que déjà de </a:t>
            </a:r>
            <a:r>
              <a:rPr lang="en-GB" dirty="0" err="1"/>
              <a:t>votre</a:t>
            </a:r>
            <a:r>
              <a:rPr lang="en-GB" dirty="0"/>
              <a:t> </a:t>
            </a:r>
            <a:r>
              <a:rPr lang="en-GB" dirty="0" err="1"/>
              <a:t>âme</a:t>
            </a:r>
            <a:r>
              <a:rPr lang="en-GB" dirty="0"/>
              <a:t> </a:t>
            </a:r>
            <a:r>
              <a:rPr lang="en-GB" dirty="0" err="1"/>
              <a:t>exilée</a:t>
            </a:r>
            <a:r>
              <a:rPr lang="en-GB" dirty="0"/>
              <a:t> en secret,</a:t>
            </a:r>
            <a:br>
              <a:rPr lang="en-GB" dirty="0"/>
            </a:br>
            <a:r>
              <a:rPr lang="en-GB" dirty="0"/>
              <a:t> </a:t>
            </a:r>
            <a:r>
              <a:rPr lang="en-GB" dirty="0" err="1"/>
              <a:t>J’abandonne</a:t>
            </a:r>
            <a:r>
              <a:rPr lang="en-GB" dirty="0"/>
              <a:t> un </a:t>
            </a:r>
            <a:r>
              <a:rPr lang="en-GB" dirty="0" err="1"/>
              <a:t>ingrat</a:t>
            </a:r>
            <a:r>
              <a:rPr lang="en-GB" dirty="0"/>
              <a:t> qui me </a:t>
            </a:r>
            <a:r>
              <a:rPr lang="en-GB" dirty="0" err="1"/>
              <a:t>perd</a:t>
            </a:r>
            <a:r>
              <a:rPr lang="en-GB" dirty="0"/>
              <a:t> sans regret.    </a:t>
            </a:r>
          </a:p>
        </p:txBody>
      </p:sp>
      <p:sp>
        <p:nvSpPr>
          <p:cNvPr id="3" name="Text Placeholder 2">
            <a:extLst>
              <a:ext uri="{FF2B5EF4-FFF2-40B4-BE49-F238E27FC236}">
                <a16:creationId xmlns:a16="http://schemas.microsoft.com/office/drawing/2014/main" id="{76ED6A44-FC41-C347-815C-87B370D8F47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181C1DD-7014-BD45-9591-C196BC4DF58C}"/>
              </a:ext>
            </a:extLst>
          </p:cNvPr>
          <p:cNvSpPr/>
          <p:nvPr/>
        </p:nvSpPr>
        <p:spPr>
          <a:xfrm>
            <a:off x="0" y="0"/>
            <a:ext cx="4572000" cy="2340641"/>
          </a:xfrm>
          <a:prstGeom prst="rect">
            <a:avLst/>
          </a:prstGeom>
          <a:solidFill>
            <a:srgbClr val="CCFFCC"/>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Cruel man, for pity’s sake show me less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not remind me of a belief I held so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dear.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least let me go away persuaded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I’m already banished from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heart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leaving someone who is glad to see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me go. </a:t>
            </a:r>
          </a:p>
        </p:txBody>
      </p:sp>
      <p:pic>
        <p:nvPicPr>
          <p:cNvPr id="5" name="Picture 4" descr="A painting of a person in a blue dress&#10;&#10;Description automatically generated">
            <a:extLst>
              <a:ext uri="{FF2B5EF4-FFF2-40B4-BE49-F238E27FC236}">
                <a16:creationId xmlns:a16="http://schemas.microsoft.com/office/drawing/2014/main" id="{6DC1F31B-8D8B-CBD4-A624-FAAF7E8DD9E1}"/>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name="Slide24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29B70-84E2-A149-AAE4-DE280E666836}"/>
              </a:ext>
            </a:extLst>
          </p:cNvPr>
          <p:cNvSpPr txBox="1">
            <a:spLocks noGrp="1"/>
          </p:cNvSpPr>
          <p:nvPr>
            <p:ph type="title"/>
          </p:nvPr>
        </p:nvSpPr>
        <p:spPr/>
        <p:txBody>
          <a:bodyPr/>
          <a:lstStyle/>
          <a:p>
            <a:pPr lvl="0"/>
            <a:r>
              <a:rPr lang="en-GB" i="1" dirty="0"/>
              <a:t>(Il lit </a:t>
            </a:r>
            <a:r>
              <a:rPr lang="en-GB" i="1" dirty="0" err="1"/>
              <a:t>une</a:t>
            </a:r>
            <a:r>
              <a:rPr lang="en-GB" i="1" dirty="0"/>
              <a:t> </a:t>
            </a:r>
            <a:r>
              <a:rPr lang="en-GB" i="1" dirty="0" err="1"/>
              <a:t>lettre</a:t>
            </a:r>
            <a:r>
              <a:rPr lang="en-GB" i="1" dirty="0"/>
              <a:t>.)</a:t>
            </a:r>
            <a:br>
              <a:rPr lang="en-GB" dirty="0"/>
            </a:br>
            <a:r>
              <a:rPr lang="en-GB" dirty="0"/>
              <a:t> </a:t>
            </a:r>
            <a:r>
              <a:rPr lang="en-GB" dirty="0" err="1"/>
              <a:t>Vous</a:t>
            </a:r>
            <a:r>
              <a:rPr lang="en-GB" dirty="0"/>
              <a:t> </a:t>
            </a:r>
            <a:r>
              <a:rPr lang="en-GB" dirty="0" err="1"/>
              <a:t>m’avez</a:t>
            </a:r>
            <a:r>
              <a:rPr lang="en-GB" dirty="0"/>
              <a:t> </a:t>
            </a:r>
            <a:r>
              <a:rPr lang="en-GB" dirty="0" err="1"/>
              <a:t>arraché</a:t>
            </a:r>
            <a:r>
              <a:rPr lang="en-GB" dirty="0"/>
              <a:t> </a:t>
            </a:r>
            <a:r>
              <a:rPr lang="en-GB" dirty="0" err="1"/>
              <a:t>ce</a:t>
            </a:r>
            <a:r>
              <a:rPr lang="en-GB" dirty="0"/>
              <a:t> que je </a:t>
            </a:r>
            <a:r>
              <a:rPr lang="en-GB" dirty="0" err="1"/>
              <a:t>viens</a:t>
            </a:r>
            <a:r>
              <a:rPr lang="en-GB" dirty="0"/>
              <a:t> </a:t>
            </a:r>
            <a:r>
              <a:rPr lang="en-GB" dirty="0" err="1"/>
              <a:t>d’écrire</a:t>
            </a:r>
            <a:r>
              <a:rPr lang="en-GB" dirty="0"/>
              <a:t>.</a:t>
            </a:r>
            <a:br>
              <a:rPr lang="en-GB" dirty="0"/>
            </a:br>
            <a:r>
              <a:rPr lang="en-GB" dirty="0"/>
              <a:t> Voilà de </a:t>
            </a:r>
            <a:r>
              <a:rPr lang="en-GB" dirty="0" err="1"/>
              <a:t>votre</a:t>
            </a:r>
            <a:r>
              <a:rPr lang="en-GB" dirty="0"/>
              <a:t> amour tout </a:t>
            </a:r>
            <a:r>
              <a:rPr lang="en-GB" dirty="0" err="1"/>
              <a:t>ce</a:t>
            </a:r>
            <a:r>
              <a:rPr lang="en-GB" dirty="0"/>
              <a:t> que je </a:t>
            </a:r>
            <a:r>
              <a:rPr lang="en-GB" dirty="0" err="1"/>
              <a:t>désire</a:t>
            </a:r>
            <a:r>
              <a:rPr lang="en-GB" dirty="0"/>
              <a:t> :</a:t>
            </a:r>
            <a:br>
              <a:rPr lang="en-GB" dirty="0"/>
            </a:br>
            <a:r>
              <a:rPr lang="en-GB" dirty="0"/>
              <a:t> </a:t>
            </a:r>
            <a:r>
              <a:rPr lang="en-GB" dirty="0" err="1"/>
              <a:t>Lisez</a:t>
            </a:r>
            <a:r>
              <a:rPr lang="en-GB" dirty="0"/>
              <a:t>, </a:t>
            </a:r>
            <a:r>
              <a:rPr lang="en-GB" dirty="0" err="1"/>
              <a:t>ingrat</a:t>
            </a:r>
            <a:r>
              <a:rPr lang="en-GB" dirty="0"/>
              <a:t>, </a:t>
            </a:r>
            <a:r>
              <a:rPr lang="en-GB" dirty="0" err="1"/>
              <a:t>lisez</a:t>
            </a:r>
            <a:r>
              <a:rPr lang="en-GB" dirty="0"/>
              <a:t>, et me laissez </a:t>
            </a:r>
            <a:r>
              <a:rPr lang="en-GB" dirty="0" err="1"/>
              <a:t>sortir</a:t>
            </a:r>
            <a:r>
              <a:rPr lang="en-GB" dirty="0"/>
              <a:t>.     </a:t>
            </a:r>
          </a:p>
        </p:txBody>
      </p:sp>
      <p:sp>
        <p:nvSpPr>
          <p:cNvPr id="3" name="Text Placeholder 2">
            <a:extLst>
              <a:ext uri="{FF2B5EF4-FFF2-40B4-BE49-F238E27FC236}">
                <a16:creationId xmlns:a16="http://schemas.microsoft.com/office/drawing/2014/main" id="{4CBFC7F4-BB8F-BB44-A205-F313675FAB7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24D7C83-E616-3F4C-BAA7-772D6CB86C0D}"/>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1" u="none" strike="noStrike" kern="1200" cap="none" spc="0" baseline="0" dirty="0">
                <a:solidFill>
                  <a:srgbClr val="000000"/>
                </a:solidFill>
                <a:uFillTx/>
                <a:latin typeface="Cambria" pitchFamily="18"/>
              </a:rPr>
              <a:t>(He reads a letter.)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You’ve stolen the letter I just wrote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This is all I ask of your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read it, read it, and let me go. </a:t>
            </a:r>
          </a:p>
        </p:txBody>
      </p:sp>
      <p:pic>
        <p:nvPicPr>
          <p:cNvPr id="5" name="Picture 4" descr="A painting of a person in a blue dress&#10;&#10;Description automatically generated">
            <a:extLst>
              <a:ext uri="{FF2B5EF4-FFF2-40B4-BE49-F238E27FC236}">
                <a16:creationId xmlns:a16="http://schemas.microsoft.com/office/drawing/2014/main" id="{41563C63-D3CD-C12E-E68A-6FC1FBDE8E6B}"/>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name="Slide24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AF737-FE27-7846-97D6-534B6FE26326}"/>
              </a:ext>
            </a:extLst>
          </p:cNvPr>
          <p:cNvSpPr txBox="1">
            <a:spLocks noGrp="1"/>
          </p:cNvSpPr>
          <p:nvPr>
            <p:ph type="title"/>
          </p:nvPr>
        </p:nvSpPr>
        <p:spPr/>
        <p:txBody>
          <a:bodyPr/>
          <a:lstStyle/>
          <a:p>
            <a:pPr lvl="0"/>
            <a:r>
              <a:rPr lang="en-GB" dirty="0"/>
              <a:t>TITUS</a:t>
            </a:r>
            <a:br>
              <a:rPr lang="en-GB" dirty="0"/>
            </a:br>
            <a:r>
              <a:rPr lang="en-GB" dirty="0"/>
              <a:t> </a:t>
            </a:r>
            <a:r>
              <a:rPr lang="en-GB" dirty="0" err="1"/>
              <a:t>Vous</a:t>
            </a:r>
            <a:r>
              <a:rPr lang="en-GB" dirty="0"/>
              <a:t> ne </a:t>
            </a:r>
            <a:r>
              <a:rPr lang="en-GB" dirty="0" err="1"/>
              <a:t>sortirez</a:t>
            </a:r>
            <a:r>
              <a:rPr lang="en-GB" dirty="0"/>
              <a:t> point, je </a:t>
            </a:r>
            <a:r>
              <a:rPr lang="en-GB" dirty="0" err="1"/>
              <a:t>n’y</a:t>
            </a:r>
            <a:r>
              <a:rPr lang="en-GB" dirty="0"/>
              <a:t> </a:t>
            </a:r>
            <a:r>
              <a:rPr lang="en-GB" dirty="0" err="1"/>
              <a:t>puis</a:t>
            </a:r>
            <a:r>
              <a:rPr lang="en-GB" dirty="0"/>
              <a:t> </a:t>
            </a:r>
            <a:r>
              <a:rPr lang="en-GB" dirty="0" err="1"/>
              <a:t>consentir</a:t>
            </a:r>
            <a:r>
              <a:rPr lang="en-GB" dirty="0"/>
              <a:t>.</a:t>
            </a:r>
            <a:br>
              <a:rPr lang="en-GB" dirty="0"/>
            </a:br>
            <a:r>
              <a:rPr lang="en-GB" dirty="0"/>
              <a:t> Quoi ? </a:t>
            </a:r>
            <a:r>
              <a:rPr lang="en-GB" dirty="0" err="1"/>
              <a:t>ce</a:t>
            </a:r>
            <a:r>
              <a:rPr lang="en-GB" dirty="0"/>
              <a:t> </a:t>
            </a:r>
            <a:r>
              <a:rPr lang="en-GB" dirty="0" err="1"/>
              <a:t>départ</a:t>
            </a:r>
            <a:r>
              <a:rPr lang="en-GB" dirty="0"/>
              <a:t> </a:t>
            </a:r>
            <a:r>
              <a:rPr lang="en-GB" dirty="0" err="1"/>
              <a:t>n’est</a:t>
            </a:r>
            <a:r>
              <a:rPr lang="en-GB" dirty="0"/>
              <a:t> </a:t>
            </a:r>
            <a:r>
              <a:rPr lang="en-GB" dirty="0" err="1"/>
              <a:t>donc</a:t>
            </a:r>
            <a:r>
              <a:rPr lang="en-GB" dirty="0"/>
              <a:t> </a:t>
            </a:r>
            <a:r>
              <a:rPr lang="en-GB" dirty="0" err="1"/>
              <a:t>qu’un</a:t>
            </a:r>
            <a:r>
              <a:rPr lang="en-GB" dirty="0"/>
              <a:t> cruel </a:t>
            </a:r>
            <a:r>
              <a:rPr lang="en-GB" dirty="0" err="1"/>
              <a:t>stratagème</a:t>
            </a:r>
            <a:r>
              <a:rPr lang="en-GB" dirty="0"/>
              <a:t> ?</a:t>
            </a:r>
            <a:br>
              <a:rPr lang="en-GB" dirty="0"/>
            </a:br>
            <a:r>
              <a:rPr lang="en-GB" dirty="0"/>
              <a:t> </a:t>
            </a:r>
            <a:r>
              <a:rPr lang="en-GB" dirty="0" err="1"/>
              <a:t>Vous</a:t>
            </a:r>
            <a:r>
              <a:rPr lang="en-GB" dirty="0"/>
              <a:t> cherchez à </a:t>
            </a:r>
            <a:r>
              <a:rPr lang="en-GB" dirty="0" err="1"/>
              <a:t>mourir</a:t>
            </a:r>
            <a:r>
              <a:rPr lang="en-GB" dirty="0"/>
              <a:t> ? et de tout </a:t>
            </a:r>
            <a:r>
              <a:rPr lang="en-GB" dirty="0" err="1"/>
              <a:t>ce</a:t>
            </a:r>
            <a:r>
              <a:rPr lang="en-GB" dirty="0"/>
              <a:t> que </a:t>
            </a:r>
            <a:r>
              <a:rPr lang="en-GB" dirty="0" err="1"/>
              <a:t>j’aime</a:t>
            </a:r>
            <a:br>
              <a:rPr lang="en-GB" dirty="0"/>
            </a:br>
            <a:r>
              <a:rPr lang="en-GB" dirty="0"/>
              <a:t> Il ne </a:t>
            </a:r>
            <a:r>
              <a:rPr lang="en-GB" dirty="0" err="1"/>
              <a:t>restera</a:t>
            </a:r>
            <a:r>
              <a:rPr lang="en-GB" dirty="0"/>
              <a:t> plus </a:t>
            </a:r>
            <a:r>
              <a:rPr lang="en-GB" dirty="0" err="1"/>
              <a:t>qu’un</a:t>
            </a:r>
            <a:r>
              <a:rPr lang="en-GB" dirty="0"/>
              <a:t> triste souvenir ?</a:t>
            </a:r>
            <a:br>
              <a:rPr lang="en-GB" dirty="0"/>
            </a:br>
            <a:r>
              <a:rPr lang="en-GB" dirty="0"/>
              <a:t> </a:t>
            </a:r>
            <a:r>
              <a:rPr lang="en-GB" dirty="0" err="1"/>
              <a:t>Qu’on</a:t>
            </a:r>
            <a:r>
              <a:rPr lang="en-GB" dirty="0"/>
              <a:t> </a:t>
            </a:r>
            <a:r>
              <a:rPr lang="en-GB" dirty="0" err="1"/>
              <a:t>cherche</a:t>
            </a:r>
            <a:r>
              <a:rPr lang="en-GB" dirty="0"/>
              <a:t> Antiochus, </a:t>
            </a:r>
            <a:r>
              <a:rPr lang="en-GB" dirty="0" err="1"/>
              <a:t>qu’on</a:t>
            </a:r>
            <a:r>
              <a:rPr lang="en-GB" dirty="0"/>
              <a:t> le </a:t>
            </a:r>
            <a:r>
              <a:rPr lang="en-GB" dirty="0" err="1"/>
              <a:t>fasse</a:t>
            </a:r>
            <a:r>
              <a:rPr lang="en-GB" dirty="0"/>
              <a:t> </a:t>
            </a:r>
            <a:r>
              <a:rPr lang="en-GB" dirty="0" err="1"/>
              <a:t>venir</a:t>
            </a:r>
            <a:r>
              <a:rPr lang="en-GB" dirty="0"/>
              <a:t>.     </a:t>
            </a:r>
          </a:p>
        </p:txBody>
      </p:sp>
      <p:sp>
        <p:nvSpPr>
          <p:cNvPr id="3" name="Text Placeholder 2">
            <a:extLst>
              <a:ext uri="{FF2B5EF4-FFF2-40B4-BE49-F238E27FC236}">
                <a16:creationId xmlns:a16="http://schemas.microsoft.com/office/drawing/2014/main" id="{CBE76E61-BEA6-E048-9A26-E22DD2DEC2E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732792B-4C1B-A444-BD61-32E4745EC44C}"/>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cannot let you go.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this departure just a cruel trick?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plan to die? And then, of all I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nothing will remain but a tragic memory!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Someone find Antiochus: bring him here. </a:t>
            </a:r>
          </a:p>
        </p:txBody>
      </p:sp>
      <p:pic>
        <p:nvPicPr>
          <p:cNvPr id="5" name="Picture 4" descr="A person with long hair and a black robe&#10;&#10;Description automatically generated">
            <a:extLst>
              <a:ext uri="{FF2B5EF4-FFF2-40B4-BE49-F238E27FC236}">
                <a16:creationId xmlns:a16="http://schemas.microsoft.com/office/drawing/2014/main" id="{771FE3D8-CD84-2268-97E7-246F3AB96F34}"/>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name="Slide24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1A342-DB68-E24E-BF96-A1ED4FBADCAA}"/>
              </a:ext>
            </a:extLst>
          </p:cNvPr>
          <p:cNvSpPr txBox="1">
            <a:spLocks noGrp="1"/>
          </p:cNvSpPr>
          <p:nvPr>
            <p:ph type="title"/>
          </p:nvPr>
        </p:nvSpPr>
        <p:spPr/>
        <p:txBody>
          <a:bodyPr/>
          <a:lstStyle/>
          <a:p>
            <a:pPr lvl="0"/>
            <a:r>
              <a:rPr lang="en-GB" i="1" dirty="0"/>
              <a:t> </a:t>
            </a:r>
            <a:br>
              <a:rPr lang="en-GB" dirty="0"/>
            </a:br>
            <a:r>
              <a:rPr lang="en-GB" dirty="0"/>
              <a:t>TITUS  </a:t>
            </a:r>
            <a:br>
              <a:rPr lang="en-GB" dirty="0"/>
            </a:br>
            <a:r>
              <a:rPr lang="en-GB" dirty="0"/>
              <a:t> Madame,     </a:t>
            </a:r>
            <a:br>
              <a:rPr lang="en-GB" dirty="0"/>
            </a:br>
            <a:r>
              <a:rPr lang="en-GB" dirty="0"/>
              <a:t> </a:t>
            </a:r>
            <a:r>
              <a:rPr lang="en-GB" dirty="0" err="1"/>
              <a:t>J’ai</a:t>
            </a:r>
            <a:r>
              <a:rPr lang="en-GB" dirty="0"/>
              <a:t> vu </a:t>
            </a:r>
            <a:r>
              <a:rPr lang="en-GB" dirty="0" err="1"/>
              <a:t>devant</a:t>
            </a:r>
            <a:r>
              <a:rPr lang="en-GB" dirty="0"/>
              <a:t> </a:t>
            </a:r>
            <a:r>
              <a:rPr lang="en-GB" dirty="0" err="1"/>
              <a:t>mes</a:t>
            </a:r>
            <a:r>
              <a:rPr lang="en-GB" dirty="0"/>
              <a:t> </a:t>
            </a:r>
            <a:r>
              <a:rPr lang="en-GB" dirty="0" err="1"/>
              <a:t>yeux</a:t>
            </a:r>
            <a:r>
              <a:rPr lang="en-GB" dirty="0"/>
              <a:t> Rome </a:t>
            </a:r>
            <a:r>
              <a:rPr lang="en-GB" dirty="0" err="1"/>
              <a:t>entière</a:t>
            </a:r>
            <a:r>
              <a:rPr lang="en-GB" dirty="0"/>
              <a:t> </a:t>
            </a:r>
            <a:r>
              <a:rPr lang="en-GB" dirty="0" err="1"/>
              <a:t>assemblée</a:t>
            </a:r>
            <a:r>
              <a:rPr lang="en-GB" dirty="0"/>
              <a:t>.      </a:t>
            </a:r>
          </a:p>
        </p:txBody>
      </p:sp>
      <p:sp>
        <p:nvSpPr>
          <p:cNvPr id="3" name="Text Placeholder 2">
            <a:extLst>
              <a:ext uri="{FF2B5EF4-FFF2-40B4-BE49-F238E27FC236}">
                <a16:creationId xmlns:a16="http://schemas.microsoft.com/office/drawing/2014/main" id="{D671D7DB-5DA2-B449-A241-F30619B80CC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6BEA820-E949-4C45-B9B0-0240B0A1D100}"/>
              </a:ext>
            </a:extLst>
          </p:cNvPr>
          <p:cNvSpPr/>
          <p:nvPr/>
        </p:nvSpPr>
        <p:spPr>
          <a:xfrm>
            <a:off x="0" y="0"/>
            <a:ext cx="457200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1" u="none" strike="noStrike" kern="1200" cap="none" spc="0" baseline="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have seen all of Rome assembled here.</a:t>
            </a:r>
          </a:p>
        </p:txBody>
      </p:sp>
      <p:pic>
        <p:nvPicPr>
          <p:cNvPr id="5" name="Picture 4" descr="A person with long hair and a black robe&#10;&#10;Description automatically generated">
            <a:extLst>
              <a:ext uri="{FF2B5EF4-FFF2-40B4-BE49-F238E27FC236}">
                <a16:creationId xmlns:a16="http://schemas.microsoft.com/office/drawing/2014/main" id="{906DFB8A-F08D-9C40-A8C2-D98EFAE2E7D5}"/>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name="Slide24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A3A13-07CE-4248-B234-BE64F19AFFE3}"/>
              </a:ext>
            </a:extLst>
          </p:cNvPr>
          <p:cNvSpPr txBox="1">
            <a:spLocks noGrp="1"/>
          </p:cNvSpPr>
          <p:nvPr>
            <p:ph type="title"/>
          </p:nvPr>
        </p:nvSpPr>
        <p:spPr/>
        <p:txBody>
          <a:bodyPr/>
          <a:lstStyle/>
          <a:p>
            <a:pPr lvl="0"/>
            <a:r>
              <a:rPr lang="en-GB" dirty="0"/>
              <a:t> Le </a:t>
            </a:r>
            <a:r>
              <a:rPr lang="en-GB" dirty="0" err="1"/>
              <a:t>sénat</a:t>
            </a:r>
            <a:r>
              <a:rPr lang="en-GB" dirty="0"/>
              <a:t> </a:t>
            </a:r>
            <a:r>
              <a:rPr lang="en-GB" dirty="0" err="1"/>
              <a:t>m’a</a:t>
            </a:r>
            <a:r>
              <a:rPr lang="en-GB" dirty="0"/>
              <a:t> </a:t>
            </a:r>
            <a:r>
              <a:rPr lang="en-GB" dirty="0" err="1"/>
              <a:t>parlé</a:t>
            </a:r>
            <a:r>
              <a:rPr lang="en-GB" dirty="0"/>
              <a:t>, </a:t>
            </a:r>
            <a:r>
              <a:rPr lang="en-GB" dirty="0" err="1"/>
              <a:t>mais</a:t>
            </a:r>
            <a:r>
              <a:rPr lang="en-GB" dirty="0"/>
              <a:t> </a:t>
            </a:r>
            <a:r>
              <a:rPr lang="en-GB" dirty="0" err="1"/>
              <a:t>mon</a:t>
            </a:r>
            <a:r>
              <a:rPr lang="en-GB" dirty="0"/>
              <a:t> </a:t>
            </a:r>
            <a:r>
              <a:rPr lang="en-GB" dirty="0" err="1"/>
              <a:t>âme</a:t>
            </a:r>
            <a:r>
              <a:rPr lang="en-GB" dirty="0"/>
              <a:t> </a:t>
            </a:r>
            <a:r>
              <a:rPr lang="en-GB" dirty="0" err="1"/>
              <a:t>accablée</a:t>
            </a:r>
            <a:br>
              <a:rPr lang="en-GB" dirty="0"/>
            </a:br>
            <a:r>
              <a:rPr lang="en-GB" dirty="0"/>
              <a:t> </a:t>
            </a:r>
            <a:r>
              <a:rPr lang="en-GB" dirty="0" err="1"/>
              <a:t>Écoutait</a:t>
            </a:r>
            <a:r>
              <a:rPr lang="en-GB" dirty="0"/>
              <a:t> sans entendre, et ne </a:t>
            </a:r>
            <a:r>
              <a:rPr lang="en-GB" dirty="0" err="1"/>
              <a:t>leur</a:t>
            </a:r>
            <a:r>
              <a:rPr lang="en-GB" dirty="0"/>
              <a:t> a </a:t>
            </a:r>
            <a:r>
              <a:rPr lang="en-GB" dirty="0" err="1"/>
              <a:t>laissé</a:t>
            </a:r>
            <a:br>
              <a:rPr lang="en-GB" dirty="0"/>
            </a:br>
            <a:r>
              <a:rPr lang="en-GB" dirty="0"/>
              <a:t> Pour prix de </a:t>
            </a:r>
            <a:r>
              <a:rPr lang="en-GB" dirty="0" err="1"/>
              <a:t>leurs</a:t>
            </a:r>
            <a:r>
              <a:rPr lang="en-GB" dirty="0"/>
              <a:t> transports </a:t>
            </a:r>
            <a:r>
              <a:rPr lang="en-GB" dirty="0" err="1"/>
              <a:t>qu’un</a:t>
            </a:r>
            <a:r>
              <a:rPr lang="en-GB" dirty="0"/>
              <a:t> silence glacé.</a:t>
            </a:r>
            <a:br>
              <a:rPr lang="en-GB" dirty="0"/>
            </a:br>
            <a:r>
              <a:rPr lang="en-GB" dirty="0"/>
              <a:t> Rome de </a:t>
            </a:r>
            <a:r>
              <a:rPr lang="en-GB" dirty="0" err="1"/>
              <a:t>votre</a:t>
            </a:r>
            <a:r>
              <a:rPr lang="en-GB" dirty="0"/>
              <a:t> sort </a:t>
            </a:r>
            <a:r>
              <a:rPr lang="en-GB" dirty="0" err="1"/>
              <a:t>est</a:t>
            </a:r>
            <a:r>
              <a:rPr lang="en-GB" dirty="0"/>
              <a:t> encore </a:t>
            </a:r>
            <a:r>
              <a:rPr lang="en-GB" dirty="0" err="1"/>
              <a:t>incertaine</a:t>
            </a:r>
            <a:r>
              <a:rPr lang="en-GB" dirty="0"/>
              <a:t> ;     </a:t>
            </a:r>
          </a:p>
        </p:txBody>
      </p:sp>
      <p:sp>
        <p:nvSpPr>
          <p:cNvPr id="3" name="Text Placeholder 2">
            <a:extLst>
              <a:ext uri="{FF2B5EF4-FFF2-40B4-BE49-F238E27FC236}">
                <a16:creationId xmlns:a16="http://schemas.microsoft.com/office/drawing/2014/main" id="{D14B6FE5-9440-DE44-B4B6-B0818113E5B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89346C7-9B1F-6241-AAFD-0557F41B40B2}"/>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 Senate spoke </a:t>
            </a:r>
            <a:r>
              <a:rPr lang="en-US" b="1" dirty="0">
                <a:solidFill>
                  <a:srgbClr val="000000"/>
                </a:solidFill>
                <a:latin typeface="Cambria" pitchFamily="18"/>
              </a:rPr>
              <a:t>—</a:t>
            </a:r>
            <a:r>
              <a:rPr lang="en-US" sz="1800" b="1" i="0" u="none" strike="noStrike" kern="1200" cap="none" spc="0" baseline="0" dirty="0">
                <a:solidFill>
                  <a:srgbClr val="000000"/>
                </a:solidFill>
                <a:uFillTx/>
                <a:latin typeface="Cambria" pitchFamily="18"/>
              </a:rPr>
              <a:t> I listened but heard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nothing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answered their joy with icy silence.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does is still uncertain of your fate;</a:t>
            </a:r>
          </a:p>
        </p:txBody>
      </p:sp>
      <p:pic>
        <p:nvPicPr>
          <p:cNvPr id="5" name="Picture 4" descr="A person with long hair and a black robe&#10;&#10;Description automatically generated">
            <a:extLst>
              <a:ext uri="{FF2B5EF4-FFF2-40B4-BE49-F238E27FC236}">
                <a16:creationId xmlns:a16="http://schemas.microsoft.com/office/drawing/2014/main" id="{C8A7DF56-12FF-4ABF-74A2-C63EA2B61812}"/>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16BC7-A8F6-2A4C-9025-371E1FDD2EEA}"/>
              </a:ext>
            </a:extLst>
          </p:cNvPr>
          <p:cNvSpPr txBox="1">
            <a:spLocks noGrp="1"/>
          </p:cNvSpPr>
          <p:nvPr>
            <p:ph type="title"/>
          </p:nvPr>
        </p:nvSpPr>
        <p:spPr/>
        <p:txBody>
          <a:bodyPr/>
          <a:lstStyle/>
          <a:p>
            <a:pPr lvl="0"/>
            <a:r>
              <a:rPr lang="en-GB" sz="1700" dirty="0"/>
              <a:t>ANTIOCHUS</a:t>
            </a:r>
            <a:br>
              <a:rPr lang="en-GB" sz="1700" dirty="0"/>
            </a:br>
            <a:r>
              <a:rPr lang="en-GB" sz="1700" dirty="0"/>
              <a:t> </a:t>
            </a:r>
            <a:r>
              <a:rPr lang="en-GB" sz="1700" dirty="0" err="1"/>
              <a:t>Arsace</a:t>
            </a:r>
            <a:r>
              <a:rPr lang="en-GB" sz="1700" dirty="0"/>
              <a:t>, il faut </a:t>
            </a:r>
            <a:r>
              <a:rPr lang="en-GB" sz="1700" dirty="0" err="1"/>
              <a:t>partir</a:t>
            </a:r>
            <a:r>
              <a:rPr lang="en-GB" sz="1700" dirty="0"/>
              <a:t> </a:t>
            </a:r>
            <a:r>
              <a:rPr lang="en-GB" sz="1700" dirty="0" err="1"/>
              <a:t>quand</a:t>
            </a:r>
            <a:r>
              <a:rPr lang="en-GB" sz="1700" dirty="0"/>
              <a:t> </a:t>
            </a:r>
            <a:r>
              <a:rPr lang="en-GB" sz="1700" dirty="0" err="1"/>
              <a:t>j’aurai</a:t>
            </a:r>
            <a:r>
              <a:rPr lang="en-GB" sz="1700" dirty="0"/>
              <a:t> vu la </a:t>
            </a:r>
            <a:r>
              <a:rPr lang="en-GB" sz="1700" dirty="0" err="1"/>
              <a:t>reine</a:t>
            </a:r>
            <a:r>
              <a:rPr lang="en-GB" sz="1700" dirty="0"/>
              <a:t>.</a:t>
            </a:r>
            <a:br>
              <a:rPr lang="en-GB" sz="1700" dirty="0"/>
            </a:br>
            <a:r>
              <a:rPr lang="en-GB" sz="1700" dirty="0"/>
              <a:t>ARSACE</a:t>
            </a:r>
            <a:br>
              <a:rPr lang="en-GB" sz="1700" dirty="0"/>
            </a:br>
            <a:r>
              <a:rPr lang="en-GB" sz="1700" dirty="0"/>
              <a:t> Qui doit </a:t>
            </a:r>
            <a:r>
              <a:rPr lang="en-GB" sz="1700" dirty="0" err="1"/>
              <a:t>partir</a:t>
            </a:r>
            <a:r>
              <a:rPr lang="en-GB" sz="1700" dirty="0"/>
              <a:t> ?</a:t>
            </a:r>
          </a:p>
        </p:txBody>
      </p:sp>
      <p:sp>
        <p:nvSpPr>
          <p:cNvPr id="3" name="Text Placeholder 2">
            <a:extLst>
              <a:ext uri="{FF2B5EF4-FFF2-40B4-BE49-F238E27FC236}">
                <a16:creationId xmlns:a16="http://schemas.microsoft.com/office/drawing/2014/main" id="{E35D1B9C-2030-D146-90A8-4D8003A8BCC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1AA52FF-8BB5-BD45-B95F-E1E231E8D578}"/>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 will be time to leave when I have seen</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queen.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who is leaving?</a:t>
            </a:r>
          </a:p>
        </p:txBody>
      </p:sp>
      <p:pic>
        <p:nvPicPr>
          <p:cNvPr id="5" name="Picture 4" descr="A person with long hair and a mustache&#10;&#10;Description automatically generated">
            <a:extLst>
              <a:ext uri="{FF2B5EF4-FFF2-40B4-BE49-F238E27FC236}">
                <a16:creationId xmlns:a16="http://schemas.microsoft.com/office/drawing/2014/main" id="{A7EE49A9-9313-388E-3BD2-D97238E153B2}"/>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name="Slide25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9C5A7-B844-7E45-A97E-8C08256472DA}"/>
              </a:ext>
            </a:extLst>
          </p:cNvPr>
          <p:cNvSpPr txBox="1">
            <a:spLocks noGrp="1"/>
          </p:cNvSpPr>
          <p:nvPr>
            <p:ph type="title"/>
          </p:nvPr>
        </p:nvSpPr>
        <p:spPr/>
        <p:txBody>
          <a:bodyPr/>
          <a:lstStyle/>
          <a:p>
            <a:pPr lvl="0"/>
            <a:r>
              <a:rPr lang="en-GB" dirty="0"/>
              <a:t> </a:t>
            </a:r>
            <a:r>
              <a:rPr lang="en-GB" dirty="0" err="1"/>
              <a:t>Moi-même</a:t>
            </a:r>
            <a:r>
              <a:rPr lang="en-GB" dirty="0"/>
              <a:t> </a:t>
            </a:r>
            <a:r>
              <a:rPr lang="en-GB" dirty="0" err="1"/>
              <a:t>à</a:t>
            </a:r>
            <a:r>
              <a:rPr lang="en-GB" dirty="0"/>
              <a:t> </a:t>
            </a:r>
            <a:r>
              <a:rPr lang="en-GB" dirty="0" err="1"/>
              <a:t>tous</a:t>
            </a:r>
            <a:r>
              <a:rPr lang="en-GB" dirty="0"/>
              <a:t> moments je me </a:t>
            </a:r>
            <a:r>
              <a:rPr lang="en-GB" dirty="0" err="1"/>
              <a:t>souviens</a:t>
            </a:r>
            <a:r>
              <a:rPr lang="en-GB" dirty="0"/>
              <a:t> </a:t>
            </a:r>
            <a:r>
              <a:rPr lang="en-GB" dirty="0" err="1"/>
              <a:t>à</a:t>
            </a:r>
            <a:r>
              <a:rPr lang="en-GB" dirty="0"/>
              <a:t> </a:t>
            </a:r>
            <a:r>
              <a:rPr lang="en-GB" dirty="0" err="1"/>
              <a:t>peine</a:t>
            </a:r>
            <a:br>
              <a:rPr lang="en-GB" dirty="0"/>
            </a:br>
            <a:r>
              <a:rPr lang="en-GB" dirty="0"/>
              <a:t> Si je </a:t>
            </a:r>
            <a:r>
              <a:rPr lang="en-GB" dirty="0" err="1"/>
              <a:t>suis</a:t>
            </a:r>
            <a:r>
              <a:rPr lang="en-GB" dirty="0"/>
              <a:t> </a:t>
            </a:r>
            <a:r>
              <a:rPr lang="en-GB" dirty="0" err="1"/>
              <a:t>empereur</a:t>
            </a:r>
            <a:r>
              <a:rPr lang="en-GB" dirty="0"/>
              <a:t>, </a:t>
            </a:r>
            <a:r>
              <a:rPr lang="en-GB" dirty="0" err="1"/>
              <a:t>ou</a:t>
            </a:r>
            <a:r>
              <a:rPr lang="en-GB" dirty="0"/>
              <a:t> </a:t>
            </a:r>
            <a:r>
              <a:rPr lang="en-GB" dirty="0" err="1"/>
              <a:t>si</a:t>
            </a:r>
            <a:r>
              <a:rPr lang="en-GB" dirty="0"/>
              <a:t> je </a:t>
            </a:r>
            <a:r>
              <a:rPr lang="en-GB" dirty="0" err="1"/>
              <a:t>suis</a:t>
            </a:r>
            <a:r>
              <a:rPr lang="en-GB" dirty="0"/>
              <a:t> </a:t>
            </a:r>
            <a:r>
              <a:rPr lang="en-GB" dirty="0" err="1"/>
              <a:t>Romain</a:t>
            </a:r>
            <a:r>
              <a:rPr lang="en-GB" dirty="0"/>
              <a:t>.</a:t>
            </a:r>
            <a:br>
              <a:rPr lang="en-GB" dirty="0"/>
            </a:br>
            <a:r>
              <a:rPr lang="en-GB" dirty="0"/>
              <a:t> Je </a:t>
            </a:r>
            <a:r>
              <a:rPr lang="en-GB" dirty="0" err="1"/>
              <a:t>suis</a:t>
            </a:r>
            <a:r>
              <a:rPr lang="en-GB" dirty="0"/>
              <a:t> </a:t>
            </a:r>
            <a:r>
              <a:rPr lang="en-GB" dirty="0" err="1"/>
              <a:t>venu</a:t>
            </a:r>
            <a:r>
              <a:rPr lang="en-GB" dirty="0"/>
              <a:t> </a:t>
            </a:r>
            <a:r>
              <a:rPr lang="en-GB" dirty="0" err="1"/>
              <a:t>vers</a:t>
            </a:r>
            <a:r>
              <a:rPr lang="en-GB" dirty="0"/>
              <a:t> </a:t>
            </a:r>
            <a:r>
              <a:rPr lang="en-GB" dirty="0" err="1"/>
              <a:t>vous</a:t>
            </a:r>
            <a:r>
              <a:rPr lang="en-GB" dirty="0"/>
              <a:t> sans savoir mon </a:t>
            </a:r>
            <a:r>
              <a:rPr lang="en-GB" dirty="0" err="1"/>
              <a:t>dessein</a:t>
            </a:r>
            <a:r>
              <a:rPr lang="en-GB" dirty="0"/>
              <a:t> :</a:t>
            </a:r>
            <a:br>
              <a:rPr lang="en-GB" dirty="0"/>
            </a:br>
            <a:r>
              <a:rPr lang="en-GB" dirty="0"/>
              <a:t> Mon amour </a:t>
            </a:r>
            <a:r>
              <a:rPr lang="en-GB" dirty="0" err="1"/>
              <a:t>m’entraînait</a:t>
            </a:r>
            <a:r>
              <a:rPr lang="en-GB" dirty="0"/>
              <a:t>, et je </a:t>
            </a:r>
            <a:r>
              <a:rPr lang="en-GB" dirty="0" err="1"/>
              <a:t>venais</a:t>
            </a:r>
            <a:r>
              <a:rPr lang="en-GB" dirty="0"/>
              <a:t> </a:t>
            </a:r>
            <a:r>
              <a:rPr lang="en-GB" dirty="0" err="1"/>
              <a:t>peut-être</a:t>
            </a:r>
            <a:br>
              <a:rPr lang="en-GB" dirty="0"/>
            </a:br>
            <a:r>
              <a:rPr lang="en-GB" dirty="0"/>
              <a:t> Pour me </a:t>
            </a:r>
            <a:r>
              <a:rPr lang="en-GB" dirty="0" err="1"/>
              <a:t>chercher</a:t>
            </a:r>
            <a:r>
              <a:rPr lang="en-GB" dirty="0"/>
              <a:t> </a:t>
            </a:r>
            <a:r>
              <a:rPr lang="en-GB" dirty="0" err="1"/>
              <a:t>moi-même</a:t>
            </a:r>
            <a:r>
              <a:rPr lang="en-GB" dirty="0"/>
              <a:t> et pour me </a:t>
            </a:r>
            <a:r>
              <a:rPr lang="en-GB" dirty="0" err="1"/>
              <a:t>reconnaître</a:t>
            </a:r>
            <a:r>
              <a:rPr lang="en-GB" dirty="0"/>
              <a:t>.       </a:t>
            </a:r>
          </a:p>
        </p:txBody>
      </p:sp>
      <p:sp>
        <p:nvSpPr>
          <p:cNvPr id="3" name="Text Placeholder 2">
            <a:extLst>
              <a:ext uri="{FF2B5EF4-FFF2-40B4-BE49-F238E27FC236}">
                <a16:creationId xmlns:a16="http://schemas.microsoft.com/office/drawing/2014/main" id="{2AE25AEF-D7E7-6142-BD5A-CCEAF3A19F7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FBCB2B0-E5ED-8042-B202-0570081C0755}"/>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as for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barely know if I am emperor, or even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Roman.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came here with no clear intention.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Love dragged me here, and perhaps I</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find myself, and know myself again.</a:t>
            </a:r>
          </a:p>
        </p:txBody>
      </p:sp>
      <p:pic>
        <p:nvPicPr>
          <p:cNvPr id="5" name="Picture 4" descr="A person with long hair and a black robe&#10;&#10;Description automatically generated">
            <a:extLst>
              <a:ext uri="{FF2B5EF4-FFF2-40B4-BE49-F238E27FC236}">
                <a16:creationId xmlns:a16="http://schemas.microsoft.com/office/drawing/2014/main" id="{FD28FBF9-4E70-00AE-1C84-30824DACBC20}"/>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name="Slide25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5E297-F6CF-7342-939A-99C244FFED2D}"/>
              </a:ext>
            </a:extLst>
          </p:cNvPr>
          <p:cNvSpPr txBox="1">
            <a:spLocks noGrp="1"/>
          </p:cNvSpPr>
          <p:nvPr>
            <p:ph type="title"/>
          </p:nvPr>
        </p:nvSpPr>
        <p:spPr/>
        <p:txBody>
          <a:bodyPr/>
          <a:lstStyle/>
          <a:p>
            <a:pPr lvl="0"/>
            <a:r>
              <a:rPr lang="en-GB" dirty="0"/>
              <a:t> </a:t>
            </a:r>
            <a:r>
              <a:rPr lang="en-GB" dirty="0" err="1"/>
              <a:t>Qu’ai</a:t>
            </a:r>
            <a:r>
              <a:rPr lang="en-GB" dirty="0"/>
              <a:t>-je </a:t>
            </a:r>
            <a:r>
              <a:rPr lang="en-GB" dirty="0" err="1"/>
              <a:t>trouvé</a:t>
            </a:r>
            <a:r>
              <a:rPr lang="en-GB" dirty="0"/>
              <a:t> ? Je </a:t>
            </a:r>
            <a:r>
              <a:rPr lang="en-GB" dirty="0" err="1"/>
              <a:t>vois</a:t>
            </a:r>
            <a:r>
              <a:rPr lang="en-GB" dirty="0"/>
              <a:t> la mort </a:t>
            </a:r>
            <a:r>
              <a:rPr lang="en-GB" dirty="0" err="1"/>
              <a:t>peinte</a:t>
            </a:r>
            <a:r>
              <a:rPr lang="en-GB" dirty="0"/>
              <a:t> en </a:t>
            </a:r>
            <a:r>
              <a:rPr lang="en-GB" dirty="0" err="1"/>
              <a:t>vos</a:t>
            </a:r>
            <a:r>
              <a:rPr lang="en-GB" dirty="0"/>
              <a:t> </a:t>
            </a:r>
            <a:r>
              <a:rPr lang="en-GB" dirty="0" err="1"/>
              <a:t>yeux</a:t>
            </a:r>
            <a:r>
              <a:rPr lang="en-GB" dirty="0"/>
              <a:t> ;</a:t>
            </a:r>
            <a:br>
              <a:rPr lang="en-GB" dirty="0"/>
            </a:br>
            <a:r>
              <a:rPr lang="en-GB" dirty="0"/>
              <a:t> Je </a:t>
            </a:r>
            <a:r>
              <a:rPr lang="en-GB" dirty="0" err="1"/>
              <a:t>vois</a:t>
            </a:r>
            <a:r>
              <a:rPr lang="en-GB" dirty="0"/>
              <a:t> pour la </a:t>
            </a:r>
            <a:r>
              <a:rPr lang="en-GB" dirty="0" err="1"/>
              <a:t>chercher</a:t>
            </a:r>
            <a:r>
              <a:rPr lang="en-GB" dirty="0"/>
              <a:t> </a:t>
            </a:r>
            <a:r>
              <a:rPr lang="en-GB" dirty="0" err="1"/>
              <a:t>que</a:t>
            </a:r>
            <a:r>
              <a:rPr lang="en-GB" dirty="0"/>
              <a:t> </a:t>
            </a:r>
            <a:r>
              <a:rPr lang="en-GB" dirty="0" err="1"/>
              <a:t>vous</a:t>
            </a:r>
            <a:r>
              <a:rPr lang="en-GB" dirty="0"/>
              <a:t> </a:t>
            </a:r>
            <a:r>
              <a:rPr lang="en-GB" dirty="0" err="1"/>
              <a:t>quittez</a:t>
            </a:r>
            <a:r>
              <a:rPr lang="en-GB" dirty="0"/>
              <a:t> </a:t>
            </a:r>
            <a:r>
              <a:rPr lang="en-GB" dirty="0" err="1"/>
              <a:t>ces</a:t>
            </a:r>
            <a:r>
              <a:rPr lang="en-GB" dirty="0"/>
              <a:t> </a:t>
            </a:r>
            <a:r>
              <a:rPr lang="en-GB" dirty="0" err="1"/>
              <a:t>lieux</a:t>
            </a:r>
            <a:r>
              <a:rPr lang="en-GB" dirty="0"/>
              <a:t>.</a:t>
            </a:r>
            <a:br>
              <a:rPr lang="en-GB" dirty="0"/>
            </a:br>
            <a:r>
              <a:rPr lang="en-GB" dirty="0"/>
              <a:t> </a:t>
            </a:r>
            <a:r>
              <a:rPr lang="en-GB" dirty="0" err="1"/>
              <a:t>C’en</a:t>
            </a:r>
            <a:r>
              <a:rPr lang="en-GB" dirty="0"/>
              <a:t> </a:t>
            </a:r>
            <a:r>
              <a:rPr lang="en-GB" dirty="0" err="1"/>
              <a:t>est</a:t>
            </a:r>
            <a:r>
              <a:rPr lang="en-GB" dirty="0"/>
              <a:t> trop. Ma </a:t>
            </a:r>
            <a:r>
              <a:rPr lang="en-GB" dirty="0" err="1"/>
              <a:t>douleur</a:t>
            </a:r>
            <a:r>
              <a:rPr lang="en-GB" dirty="0"/>
              <a:t>, </a:t>
            </a:r>
            <a:r>
              <a:rPr lang="en-GB" dirty="0" err="1"/>
              <a:t>à</a:t>
            </a:r>
            <a:r>
              <a:rPr lang="en-GB" dirty="0"/>
              <a:t> </a:t>
            </a:r>
            <a:r>
              <a:rPr lang="en-GB" dirty="0" err="1"/>
              <a:t>cette</a:t>
            </a:r>
            <a:r>
              <a:rPr lang="en-GB" dirty="0"/>
              <a:t> </a:t>
            </a:r>
            <a:r>
              <a:rPr lang="en-GB" dirty="0" err="1"/>
              <a:t>triste</a:t>
            </a:r>
            <a:r>
              <a:rPr lang="en-GB" dirty="0"/>
              <a:t> </a:t>
            </a:r>
            <a:r>
              <a:rPr lang="en-GB" dirty="0" err="1"/>
              <a:t>vue</a:t>
            </a:r>
            <a:r>
              <a:rPr lang="en-GB" dirty="0"/>
              <a:t>,</a:t>
            </a:r>
            <a:br>
              <a:rPr lang="en-GB" dirty="0"/>
            </a:br>
            <a:r>
              <a:rPr lang="en-GB" dirty="0"/>
              <a:t> </a:t>
            </a:r>
            <a:r>
              <a:rPr lang="en-GB" dirty="0" err="1"/>
              <a:t>À</a:t>
            </a:r>
            <a:r>
              <a:rPr lang="en-GB" dirty="0"/>
              <a:t> son </a:t>
            </a:r>
            <a:r>
              <a:rPr lang="en-GB" dirty="0" err="1"/>
              <a:t>dernier</a:t>
            </a:r>
            <a:r>
              <a:rPr lang="en-GB" dirty="0"/>
              <a:t> </a:t>
            </a:r>
            <a:r>
              <a:rPr lang="en-GB" dirty="0" err="1"/>
              <a:t>excès</a:t>
            </a:r>
            <a:r>
              <a:rPr lang="en-GB" dirty="0"/>
              <a:t> </a:t>
            </a:r>
            <a:r>
              <a:rPr lang="en-GB" dirty="0" err="1"/>
              <a:t>est</a:t>
            </a:r>
            <a:r>
              <a:rPr lang="en-GB" dirty="0"/>
              <a:t> </a:t>
            </a:r>
            <a:r>
              <a:rPr lang="en-GB" dirty="0" err="1"/>
              <a:t>enfin</a:t>
            </a:r>
            <a:r>
              <a:rPr lang="en-GB" dirty="0"/>
              <a:t> </a:t>
            </a:r>
            <a:r>
              <a:rPr lang="en-GB" dirty="0" err="1"/>
              <a:t>parvenue</a:t>
            </a:r>
            <a:r>
              <a:rPr lang="en-GB" dirty="0"/>
              <a:t>.</a:t>
            </a:r>
            <a:br>
              <a:rPr lang="en-GB" dirty="0"/>
            </a:br>
            <a:r>
              <a:rPr lang="en-GB" dirty="0"/>
              <a:t> Je </a:t>
            </a:r>
            <a:r>
              <a:rPr lang="en-GB" dirty="0" err="1"/>
              <a:t>ressens</a:t>
            </a:r>
            <a:r>
              <a:rPr lang="en-GB" dirty="0"/>
              <a:t> </a:t>
            </a:r>
            <a:r>
              <a:rPr lang="en-GB" dirty="0" err="1"/>
              <a:t>tous</a:t>
            </a:r>
            <a:r>
              <a:rPr lang="en-GB" dirty="0"/>
              <a:t> les </a:t>
            </a:r>
            <a:r>
              <a:rPr lang="en-GB" dirty="0" err="1"/>
              <a:t>maux</a:t>
            </a:r>
            <a:r>
              <a:rPr lang="en-GB" dirty="0"/>
              <a:t> que je </a:t>
            </a:r>
            <a:r>
              <a:rPr lang="en-GB" dirty="0" err="1"/>
              <a:t>puis</a:t>
            </a:r>
            <a:r>
              <a:rPr lang="en-GB" dirty="0"/>
              <a:t> </a:t>
            </a:r>
            <a:r>
              <a:rPr lang="en-GB" dirty="0" err="1"/>
              <a:t>ressentir</a:t>
            </a:r>
            <a:r>
              <a:rPr lang="en-GB" dirty="0"/>
              <a:t>,</a:t>
            </a:r>
            <a:br>
              <a:rPr lang="en-GB" dirty="0"/>
            </a:br>
            <a:r>
              <a:rPr lang="en-GB" dirty="0"/>
              <a:t> </a:t>
            </a:r>
            <a:r>
              <a:rPr lang="en-GB" dirty="0" err="1"/>
              <a:t>Mais</a:t>
            </a:r>
            <a:r>
              <a:rPr lang="en-GB" dirty="0"/>
              <a:t> je </a:t>
            </a:r>
            <a:r>
              <a:rPr lang="en-GB" dirty="0" err="1"/>
              <a:t>vois</a:t>
            </a:r>
            <a:r>
              <a:rPr lang="en-GB" dirty="0"/>
              <a:t> le </a:t>
            </a:r>
            <a:r>
              <a:rPr lang="en-GB" dirty="0" err="1"/>
              <a:t>chemin</a:t>
            </a:r>
            <a:r>
              <a:rPr lang="en-GB" dirty="0"/>
              <a:t> par </a:t>
            </a:r>
            <a:r>
              <a:rPr lang="en-GB" dirty="0" err="1"/>
              <a:t>où</a:t>
            </a:r>
            <a:r>
              <a:rPr lang="en-GB" dirty="0"/>
              <a:t> </a:t>
            </a:r>
            <a:r>
              <a:rPr lang="en-GB" dirty="0" err="1"/>
              <a:t>j’en</a:t>
            </a:r>
            <a:r>
              <a:rPr lang="en-GB" dirty="0"/>
              <a:t> </a:t>
            </a:r>
            <a:r>
              <a:rPr lang="en-GB" dirty="0" err="1"/>
              <a:t>puis</a:t>
            </a:r>
            <a:r>
              <a:rPr lang="en-GB" dirty="0"/>
              <a:t> </a:t>
            </a:r>
            <a:r>
              <a:rPr lang="en-GB" dirty="0" err="1"/>
              <a:t>sortir</a:t>
            </a:r>
            <a:r>
              <a:rPr lang="en-GB" dirty="0"/>
              <a:t>.    </a:t>
            </a:r>
          </a:p>
        </p:txBody>
      </p:sp>
      <p:sp>
        <p:nvSpPr>
          <p:cNvPr id="3" name="Text Placeholder 2">
            <a:extLst>
              <a:ext uri="{FF2B5EF4-FFF2-40B4-BE49-F238E27FC236}">
                <a16:creationId xmlns:a16="http://schemas.microsoft.com/office/drawing/2014/main" id="{05B61FAE-39D8-6A4C-9C82-D5E6182AF50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9B28059-F011-3949-813D-98DCFBAF3DC9}"/>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What I find? Death’s image in your eyes;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see you quit this place to seek death.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 is too much. My pain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has reached its most extreme.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feel every suffering of which I'm</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capable,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I see a way ahead. </a:t>
            </a:r>
          </a:p>
        </p:txBody>
      </p:sp>
      <p:pic>
        <p:nvPicPr>
          <p:cNvPr id="5" name="Picture 4" descr="A person with long hair and a black robe&#10;&#10;Description automatically generated">
            <a:extLst>
              <a:ext uri="{FF2B5EF4-FFF2-40B4-BE49-F238E27FC236}">
                <a16:creationId xmlns:a16="http://schemas.microsoft.com/office/drawing/2014/main" id="{5057F281-C31E-9023-9919-4DB85C1F586F}"/>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name="Slide25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78BB4-DE50-9048-ABD7-7F87835AE6D3}"/>
              </a:ext>
            </a:extLst>
          </p:cNvPr>
          <p:cNvSpPr txBox="1">
            <a:spLocks noGrp="1"/>
          </p:cNvSpPr>
          <p:nvPr>
            <p:ph type="title"/>
          </p:nvPr>
        </p:nvSpPr>
        <p:spPr/>
        <p:txBody>
          <a:bodyPr/>
          <a:lstStyle/>
          <a:p>
            <a:pPr lvl="0"/>
            <a:r>
              <a:rPr lang="en-GB" dirty="0"/>
              <a:t> Ne </a:t>
            </a:r>
            <a:r>
              <a:rPr lang="en-GB" dirty="0" err="1"/>
              <a:t>vous</a:t>
            </a:r>
            <a:r>
              <a:rPr lang="en-GB" dirty="0"/>
              <a:t> </a:t>
            </a:r>
            <a:r>
              <a:rPr lang="en-GB" dirty="0" err="1"/>
              <a:t>attendez</a:t>
            </a:r>
            <a:r>
              <a:rPr lang="en-GB" dirty="0"/>
              <a:t> point que las de </a:t>
            </a:r>
            <a:r>
              <a:rPr lang="en-GB" dirty="0" err="1"/>
              <a:t>tant</a:t>
            </a:r>
            <a:r>
              <a:rPr lang="en-GB" dirty="0"/>
              <a:t> </a:t>
            </a:r>
            <a:r>
              <a:rPr lang="en-GB" dirty="0" err="1"/>
              <a:t>d’alarmes</a:t>
            </a:r>
            <a:r>
              <a:rPr lang="en-GB" dirty="0"/>
              <a:t>,</a:t>
            </a:r>
            <a:br>
              <a:rPr lang="en-GB" dirty="0"/>
            </a:br>
            <a:r>
              <a:rPr lang="en-GB" dirty="0"/>
              <a:t> Par un </a:t>
            </a:r>
            <a:r>
              <a:rPr lang="en-GB" dirty="0" err="1"/>
              <a:t>heureux</a:t>
            </a:r>
            <a:r>
              <a:rPr lang="en-GB" dirty="0"/>
              <a:t> hymen je </a:t>
            </a:r>
            <a:r>
              <a:rPr lang="en-GB" dirty="0" err="1"/>
              <a:t>tarisse</a:t>
            </a:r>
            <a:r>
              <a:rPr lang="en-GB" dirty="0"/>
              <a:t> </a:t>
            </a:r>
            <a:r>
              <a:rPr lang="en-GB" dirty="0" err="1"/>
              <a:t>vos</a:t>
            </a:r>
            <a:r>
              <a:rPr lang="en-GB" dirty="0"/>
              <a:t> </a:t>
            </a:r>
            <a:r>
              <a:rPr lang="en-GB" dirty="0" err="1"/>
              <a:t>larmes</a:t>
            </a:r>
            <a:r>
              <a:rPr lang="en-GB" dirty="0"/>
              <a:t> :</a:t>
            </a:r>
            <a:br>
              <a:rPr lang="en-GB" dirty="0"/>
            </a:br>
            <a:r>
              <a:rPr lang="en-GB" dirty="0"/>
              <a:t> En </a:t>
            </a:r>
            <a:r>
              <a:rPr lang="en-GB" dirty="0" err="1"/>
              <a:t>quelque</a:t>
            </a:r>
            <a:r>
              <a:rPr lang="en-GB" dirty="0"/>
              <a:t> </a:t>
            </a:r>
            <a:r>
              <a:rPr lang="en-GB" dirty="0" err="1"/>
              <a:t>extrémité</a:t>
            </a:r>
            <a:r>
              <a:rPr lang="en-GB" dirty="0"/>
              <a:t> que </a:t>
            </a:r>
            <a:r>
              <a:rPr lang="en-GB" dirty="0" err="1"/>
              <a:t>vous</a:t>
            </a:r>
            <a:r>
              <a:rPr lang="en-GB" dirty="0"/>
              <a:t> </a:t>
            </a:r>
            <a:r>
              <a:rPr lang="en-GB" dirty="0" err="1"/>
              <a:t>m’ayez</a:t>
            </a:r>
            <a:r>
              <a:rPr lang="en-GB" dirty="0"/>
              <a:t> </a:t>
            </a:r>
            <a:r>
              <a:rPr lang="en-GB" dirty="0" err="1"/>
              <a:t>réduit</a:t>
            </a:r>
            <a:r>
              <a:rPr lang="en-GB" dirty="0"/>
              <a:t>,</a:t>
            </a:r>
            <a:br>
              <a:rPr lang="en-GB" dirty="0"/>
            </a:br>
            <a:r>
              <a:rPr lang="en-GB" dirty="0"/>
              <a:t> Ma </a:t>
            </a:r>
            <a:r>
              <a:rPr lang="en-GB" dirty="0" err="1"/>
              <a:t>gloire</a:t>
            </a:r>
            <a:r>
              <a:rPr lang="en-GB" dirty="0"/>
              <a:t> inexorable à </a:t>
            </a:r>
            <a:r>
              <a:rPr lang="en-GB" dirty="0" err="1"/>
              <a:t>toute</a:t>
            </a:r>
            <a:r>
              <a:rPr lang="en-GB" dirty="0"/>
              <a:t> </a:t>
            </a:r>
            <a:r>
              <a:rPr lang="en-GB" dirty="0" err="1"/>
              <a:t>heure</a:t>
            </a:r>
            <a:r>
              <a:rPr lang="en-GB" dirty="0"/>
              <a:t> me suit ;    </a:t>
            </a:r>
          </a:p>
        </p:txBody>
      </p:sp>
      <p:sp>
        <p:nvSpPr>
          <p:cNvPr id="3" name="Text Placeholder 2">
            <a:extLst>
              <a:ext uri="{FF2B5EF4-FFF2-40B4-BE49-F238E27FC236}">
                <a16:creationId xmlns:a16="http://schemas.microsoft.com/office/drawing/2014/main" id="{E506C856-7510-4544-BA01-9126CCF9303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0DA69A5-AA4F-DC46-8C58-233B3B1F4622}"/>
              </a:ext>
            </a:extLst>
          </p:cNvPr>
          <p:cNvSpPr/>
          <p:nvPr/>
        </p:nvSpPr>
        <p:spPr>
          <a:xfrm>
            <a:off x="0" y="0"/>
            <a:ext cx="47244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Do not expect that, wearied worn out by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 struggle,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dry your tears by marrying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Whatever depths you have reduced me</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to,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pitiless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will never leave me.</a:t>
            </a:r>
          </a:p>
        </p:txBody>
      </p:sp>
      <p:pic>
        <p:nvPicPr>
          <p:cNvPr id="5" name="Picture 4" descr="A person with long hair and a black robe&#10;&#10;Description automatically generated">
            <a:extLst>
              <a:ext uri="{FF2B5EF4-FFF2-40B4-BE49-F238E27FC236}">
                <a16:creationId xmlns:a16="http://schemas.microsoft.com/office/drawing/2014/main" id="{F54EAB5B-C7D9-2E5B-CE71-294492E69504}"/>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name="Slide25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B4961-838E-E742-BC32-658BFC1CCAA0}"/>
              </a:ext>
            </a:extLst>
          </p:cNvPr>
          <p:cNvSpPr txBox="1">
            <a:spLocks noGrp="1"/>
          </p:cNvSpPr>
          <p:nvPr>
            <p:ph type="title"/>
          </p:nvPr>
        </p:nvSpPr>
        <p:spPr/>
        <p:txBody>
          <a:bodyPr/>
          <a:lstStyle/>
          <a:p>
            <a:pPr lvl="0"/>
            <a:r>
              <a:rPr lang="en-GB" dirty="0"/>
              <a:t> Sans </a:t>
            </a:r>
            <a:r>
              <a:rPr lang="en-GB" dirty="0" err="1"/>
              <a:t>cesse</a:t>
            </a:r>
            <a:r>
              <a:rPr lang="en-GB" dirty="0"/>
              <a:t> </a:t>
            </a:r>
            <a:r>
              <a:rPr lang="en-GB" dirty="0" err="1"/>
              <a:t>elle</a:t>
            </a:r>
            <a:r>
              <a:rPr lang="en-GB" dirty="0"/>
              <a:t> </a:t>
            </a:r>
            <a:r>
              <a:rPr lang="en-GB" dirty="0" err="1"/>
              <a:t>présente</a:t>
            </a:r>
            <a:r>
              <a:rPr lang="en-GB" dirty="0"/>
              <a:t> à mon </a:t>
            </a:r>
            <a:r>
              <a:rPr lang="en-GB" dirty="0" err="1"/>
              <a:t>âme</a:t>
            </a:r>
            <a:r>
              <a:rPr lang="en-GB" dirty="0"/>
              <a:t> </a:t>
            </a:r>
            <a:r>
              <a:rPr lang="en-GB" dirty="0" err="1"/>
              <a:t>étonnée</a:t>
            </a:r>
            <a:br>
              <a:rPr lang="en-GB" dirty="0"/>
            </a:br>
            <a:r>
              <a:rPr lang="en-GB" dirty="0"/>
              <a:t> </a:t>
            </a:r>
            <a:r>
              <a:rPr lang="en-GB" dirty="0" err="1"/>
              <a:t>L’empire</a:t>
            </a:r>
            <a:r>
              <a:rPr lang="en-GB" dirty="0"/>
              <a:t> incompatible avec </a:t>
            </a:r>
            <a:r>
              <a:rPr lang="en-GB" dirty="0" err="1"/>
              <a:t>votre</a:t>
            </a:r>
            <a:r>
              <a:rPr lang="en-GB" dirty="0"/>
              <a:t> </a:t>
            </a:r>
            <a:r>
              <a:rPr lang="en-GB" dirty="0" err="1"/>
              <a:t>hyménée</a:t>
            </a:r>
            <a:r>
              <a:rPr lang="en-GB" dirty="0"/>
              <a:t>,</a:t>
            </a:r>
            <a:br>
              <a:rPr lang="en-GB" dirty="0"/>
            </a:br>
            <a:r>
              <a:rPr lang="en-GB" dirty="0"/>
              <a:t> Me </a:t>
            </a:r>
            <a:r>
              <a:rPr lang="en-GB" dirty="0" err="1"/>
              <a:t>dit</a:t>
            </a:r>
            <a:r>
              <a:rPr lang="en-GB" dirty="0"/>
              <a:t> </a:t>
            </a:r>
            <a:r>
              <a:rPr lang="en-GB" dirty="0" err="1"/>
              <a:t>qu’après</a:t>
            </a:r>
            <a:r>
              <a:rPr lang="en-GB" dirty="0"/>
              <a:t> </a:t>
            </a:r>
            <a:r>
              <a:rPr lang="en-GB" dirty="0" err="1"/>
              <a:t>l’éclat</a:t>
            </a:r>
            <a:r>
              <a:rPr lang="en-GB" dirty="0"/>
              <a:t> et les pas que </a:t>
            </a:r>
            <a:r>
              <a:rPr lang="en-GB" dirty="0" err="1"/>
              <a:t>j’ai</a:t>
            </a:r>
            <a:r>
              <a:rPr lang="en-GB" dirty="0"/>
              <a:t> </a:t>
            </a:r>
            <a:r>
              <a:rPr lang="en-GB" dirty="0" err="1"/>
              <a:t>faits</a:t>
            </a:r>
            <a:r>
              <a:rPr lang="en-GB" dirty="0"/>
              <a:t>,</a:t>
            </a:r>
            <a:br>
              <a:rPr lang="en-GB" dirty="0"/>
            </a:br>
            <a:r>
              <a:rPr lang="en-GB" dirty="0"/>
              <a:t> Je </a:t>
            </a:r>
            <a:r>
              <a:rPr lang="en-GB" dirty="0" err="1"/>
              <a:t>dois</a:t>
            </a:r>
            <a:r>
              <a:rPr lang="en-GB" dirty="0"/>
              <a:t> </a:t>
            </a:r>
            <a:r>
              <a:rPr lang="en-GB" dirty="0" err="1"/>
              <a:t>vous</a:t>
            </a:r>
            <a:r>
              <a:rPr lang="en-GB" dirty="0"/>
              <a:t> </a:t>
            </a:r>
            <a:r>
              <a:rPr lang="en-GB" dirty="0" err="1"/>
              <a:t>épouser</a:t>
            </a:r>
            <a:r>
              <a:rPr lang="en-GB" dirty="0"/>
              <a:t> </a:t>
            </a:r>
            <a:r>
              <a:rPr lang="en-GB" dirty="0" err="1"/>
              <a:t>encor</a:t>
            </a:r>
            <a:r>
              <a:rPr lang="en-GB" dirty="0"/>
              <a:t> </a:t>
            </a:r>
            <a:r>
              <a:rPr lang="en-GB" dirty="0" err="1"/>
              <a:t>moins</a:t>
            </a:r>
            <a:r>
              <a:rPr lang="en-GB" dirty="0"/>
              <a:t> que </a:t>
            </a:r>
            <a:r>
              <a:rPr lang="en-GB" dirty="0" err="1"/>
              <a:t>jamais</a:t>
            </a:r>
            <a:r>
              <a:rPr lang="en-GB" dirty="0"/>
              <a:t>.    </a:t>
            </a:r>
          </a:p>
        </p:txBody>
      </p:sp>
      <p:sp>
        <p:nvSpPr>
          <p:cNvPr id="3" name="Text Placeholder 2">
            <a:extLst>
              <a:ext uri="{FF2B5EF4-FFF2-40B4-BE49-F238E27FC236}">
                <a16:creationId xmlns:a16="http://schemas.microsoft.com/office/drawing/2014/main" id="{82BA2588-DA01-B64E-ABD0-A213610703E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C038EBD-54D4-7047-A7D9-70D083BB66B2}"/>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Dazed though I am, my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insists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empire and marriage cannot mix,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after my triumphs, it’s even more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impossible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make you my wife. </a:t>
            </a:r>
          </a:p>
        </p:txBody>
      </p:sp>
      <p:pic>
        <p:nvPicPr>
          <p:cNvPr id="5" name="Picture 4" descr="A person with long hair and a black robe&#10;&#10;Description automatically generated">
            <a:extLst>
              <a:ext uri="{FF2B5EF4-FFF2-40B4-BE49-F238E27FC236}">
                <a16:creationId xmlns:a16="http://schemas.microsoft.com/office/drawing/2014/main" id="{7EF41459-BA48-61FF-CA44-ED29C61CADF8}"/>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name="Slide25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EA178-37B3-9244-9E81-D548F9E30A43}"/>
              </a:ext>
            </a:extLst>
          </p:cNvPr>
          <p:cNvSpPr txBox="1">
            <a:spLocks noGrp="1"/>
          </p:cNvSpPr>
          <p:nvPr>
            <p:ph type="title"/>
          </p:nvPr>
        </p:nvSpPr>
        <p:spPr/>
        <p:txBody>
          <a:bodyPr/>
          <a:lstStyle/>
          <a:p>
            <a:pPr lvl="0"/>
            <a:r>
              <a:rPr lang="en-GB" dirty="0"/>
              <a:t> </a:t>
            </a:r>
            <a:r>
              <a:rPr lang="en-GB" dirty="0" err="1"/>
              <a:t>Oui</a:t>
            </a:r>
            <a:r>
              <a:rPr lang="en-GB" dirty="0"/>
              <a:t>, Madame ; et je </a:t>
            </a:r>
            <a:r>
              <a:rPr lang="en-GB" dirty="0" err="1"/>
              <a:t>dois</a:t>
            </a:r>
            <a:r>
              <a:rPr lang="en-GB" dirty="0"/>
              <a:t> </a:t>
            </a:r>
            <a:r>
              <a:rPr lang="en-GB" dirty="0" err="1"/>
              <a:t>moins</a:t>
            </a:r>
            <a:r>
              <a:rPr lang="en-GB" dirty="0"/>
              <a:t> encore </a:t>
            </a:r>
            <a:r>
              <a:rPr lang="en-GB" dirty="0" err="1"/>
              <a:t>vous</a:t>
            </a:r>
            <a:r>
              <a:rPr lang="en-GB" dirty="0"/>
              <a:t> dire</a:t>
            </a:r>
            <a:br>
              <a:rPr lang="en-GB" dirty="0"/>
            </a:br>
            <a:r>
              <a:rPr lang="en-GB" dirty="0"/>
              <a:t> Que je </a:t>
            </a:r>
            <a:r>
              <a:rPr lang="en-GB" dirty="0" err="1"/>
              <a:t>suis</a:t>
            </a:r>
            <a:r>
              <a:rPr lang="en-GB" dirty="0"/>
              <a:t> prêt pour </a:t>
            </a:r>
            <a:r>
              <a:rPr lang="en-GB" dirty="0" err="1"/>
              <a:t>vous</a:t>
            </a:r>
            <a:r>
              <a:rPr lang="en-GB" dirty="0"/>
              <a:t> </a:t>
            </a:r>
            <a:r>
              <a:rPr lang="en-GB" dirty="0" err="1"/>
              <a:t>d’abandonner</a:t>
            </a:r>
            <a:r>
              <a:rPr lang="en-GB" dirty="0"/>
              <a:t> </a:t>
            </a:r>
            <a:r>
              <a:rPr lang="en-GB" dirty="0" err="1"/>
              <a:t>l’empire</a:t>
            </a:r>
            <a:r>
              <a:rPr lang="en-GB" dirty="0"/>
              <a:t>,</a:t>
            </a:r>
            <a:br>
              <a:rPr lang="en-GB" dirty="0"/>
            </a:br>
            <a:r>
              <a:rPr lang="en-GB" dirty="0"/>
              <a:t> De </a:t>
            </a:r>
            <a:r>
              <a:rPr lang="en-GB" dirty="0" err="1"/>
              <a:t>vous</a:t>
            </a:r>
            <a:r>
              <a:rPr lang="en-GB" dirty="0"/>
              <a:t> </a:t>
            </a:r>
            <a:r>
              <a:rPr lang="en-GB" dirty="0" err="1"/>
              <a:t>suivre</a:t>
            </a:r>
            <a:r>
              <a:rPr lang="en-GB" dirty="0"/>
              <a:t>, et </a:t>
            </a:r>
            <a:r>
              <a:rPr lang="en-GB" dirty="0" err="1"/>
              <a:t>d’aller</a:t>
            </a:r>
            <a:r>
              <a:rPr lang="en-GB" dirty="0"/>
              <a:t>, trop content de </a:t>
            </a:r>
            <a:r>
              <a:rPr lang="en-GB" dirty="0" err="1"/>
              <a:t>mes</a:t>
            </a:r>
            <a:r>
              <a:rPr lang="en-GB" dirty="0"/>
              <a:t> </a:t>
            </a:r>
            <a:r>
              <a:rPr lang="en-GB" dirty="0" err="1"/>
              <a:t>fers</a:t>
            </a:r>
            <a:r>
              <a:rPr lang="en-GB" dirty="0"/>
              <a:t>,</a:t>
            </a:r>
            <a:br>
              <a:rPr lang="en-GB" dirty="0"/>
            </a:br>
            <a:r>
              <a:rPr lang="en-GB" dirty="0"/>
              <a:t> </a:t>
            </a:r>
            <a:r>
              <a:rPr lang="en-GB" dirty="0" err="1"/>
              <a:t>Soupirer</a:t>
            </a:r>
            <a:r>
              <a:rPr lang="en-GB" dirty="0"/>
              <a:t> avec </a:t>
            </a:r>
            <a:r>
              <a:rPr lang="en-GB" dirty="0" err="1"/>
              <a:t>vous</a:t>
            </a:r>
            <a:r>
              <a:rPr lang="en-GB" dirty="0"/>
              <a:t> au bout de </a:t>
            </a:r>
            <a:r>
              <a:rPr lang="en-GB" dirty="0" err="1"/>
              <a:t>l’univers</a:t>
            </a:r>
            <a:r>
              <a:rPr lang="en-GB" dirty="0"/>
              <a:t>.     </a:t>
            </a:r>
          </a:p>
        </p:txBody>
      </p:sp>
      <p:sp>
        <p:nvSpPr>
          <p:cNvPr id="3" name="Text Placeholder 2">
            <a:extLst>
              <a:ext uri="{FF2B5EF4-FFF2-40B4-BE49-F238E27FC236}">
                <a16:creationId xmlns:a16="http://schemas.microsoft.com/office/drawing/2014/main" id="{A2A29A08-380E-2242-BCC1-769153496D9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99CA7A6-AE49-724F-AE77-B8E00880F7C5}"/>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still less, Madame, can I tell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I’d renounce the empire for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sake,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follow you, a willing slave,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languish with you at the end of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world. </a:t>
            </a:r>
          </a:p>
        </p:txBody>
      </p:sp>
      <p:pic>
        <p:nvPicPr>
          <p:cNvPr id="5" name="Picture 4" descr="A person with long hair and a black robe&#10;&#10;Description automatically generated">
            <a:extLst>
              <a:ext uri="{FF2B5EF4-FFF2-40B4-BE49-F238E27FC236}">
                <a16:creationId xmlns:a16="http://schemas.microsoft.com/office/drawing/2014/main" id="{2518724B-6EC9-6415-FE11-FF8CC4A29C7D}"/>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name="Slide25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E342B-2086-5045-8C9B-558E1A82D1FE}"/>
              </a:ext>
            </a:extLst>
          </p:cNvPr>
          <p:cNvSpPr txBox="1">
            <a:spLocks noGrp="1"/>
          </p:cNvSpPr>
          <p:nvPr>
            <p:ph type="title"/>
          </p:nvPr>
        </p:nvSpPr>
        <p:spPr/>
        <p:txBody>
          <a:bodyPr/>
          <a:lstStyle/>
          <a:p>
            <a:pPr lvl="0"/>
            <a:r>
              <a:rPr lang="en-GB" dirty="0"/>
              <a:t> </a:t>
            </a:r>
            <a:r>
              <a:rPr lang="en-GB" dirty="0" err="1"/>
              <a:t>Vous-même</a:t>
            </a:r>
            <a:r>
              <a:rPr lang="en-GB" dirty="0"/>
              <a:t> </a:t>
            </a:r>
            <a:r>
              <a:rPr lang="en-GB" dirty="0" err="1"/>
              <a:t>rougiriez</a:t>
            </a:r>
            <a:r>
              <a:rPr lang="en-GB" dirty="0"/>
              <a:t> de ma </a:t>
            </a:r>
            <a:r>
              <a:rPr lang="en-GB" dirty="0" err="1"/>
              <a:t>lâche</a:t>
            </a:r>
            <a:r>
              <a:rPr lang="en-GB" dirty="0"/>
              <a:t> </a:t>
            </a:r>
            <a:r>
              <a:rPr lang="en-GB" dirty="0" err="1"/>
              <a:t>conduite</a:t>
            </a:r>
            <a:r>
              <a:rPr lang="en-GB" dirty="0"/>
              <a:t> :</a:t>
            </a:r>
            <a:br>
              <a:rPr lang="en-GB" dirty="0"/>
            </a:br>
            <a:r>
              <a:rPr lang="en-GB" dirty="0"/>
              <a:t> </a:t>
            </a:r>
            <a:r>
              <a:rPr lang="en-GB" dirty="0" err="1"/>
              <a:t>Vous</a:t>
            </a:r>
            <a:r>
              <a:rPr lang="en-GB" dirty="0"/>
              <a:t> </a:t>
            </a:r>
            <a:r>
              <a:rPr lang="en-GB" dirty="0" err="1"/>
              <a:t>verriez</a:t>
            </a:r>
            <a:r>
              <a:rPr lang="en-GB" dirty="0"/>
              <a:t> à regret marcher à </a:t>
            </a:r>
            <a:r>
              <a:rPr lang="en-GB" dirty="0" err="1"/>
              <a:t>votre</a:t>
            </a:r>
            <a:r>
              <a:rPr lang="en-GB" dirty="0"/>
              <a:t> suite</a:t>
            </a:r>
            <a:br>
              <a:rPr lang="en-GB" dirty="0"/>
            </a:br>
            <a:r>
              <a:rPr lang="en-GB" dirty="0"/>
              <a:t> Un </a:t>
            </a:r>
            <a:r>
              <a:rPr lang="en-GB" dirty="0" err="1"/>
              <a:t>indigne</a:t>
            </a:r>
            <a:r>
              <a:rPr lang="en-GB" dirty="0"/>
              <a:t> </a:t>
            </a:r>
            <a:r>
              <a:rPr lang="en-GB" dirty="0" err="1"/>
              <a:t>empereur</a:t>
            </a:r>
            <a:r>
              <a:rPr lang="en-GB" dirty="0"/>
              <a:t>, sans empire, sans </a:t>
            </a:r>
            <a:r>
              <a:rPr lang="en-GB" dirty="0" err="1"/>
              <a:t>cour</a:t>
            </a:r>
            <a:r>
              <a:rPr lang="en-GB" dirty="0"/>
              <a:t>,</a:t>
            </a:r>
            <a:br>
              <a:rPr lang="en-GB" dirty="0"/>
            </a:br>
            <a:r>
              <a:rPr lang="en-GB" dirty="0"/>
              <a:t> </a:t>
            </a:r>
            <a:r>
              <a:rPr lang="en-GB" dirty="0" err="1"/>
              <a:t>Vil</a:t>
            </a:r>
            <a:r>
              <a:rPr lang="en-GB" dirty="0"/>
              <a:t> spectacle aux </a:t>
            </a:r>
            <a:r>
              <a:rPr lang="en-GB" dirty="0" err="1"/>
              <a:t>humains</a:t>
            </a:r>
            <a:r>
              <a:rPr lang="en-GB" dirty="0"/>
              <a:t> des </a:t>
            </a:r>
            <a:r>
              <a:rPr lang="en-GB" dirty="0" err="1"/>
              <a:t>faiblesses</a:t>
            </a:r>
            <a:r>
              <a:rPr lang="en-GB" dirty="0"/>
              <a:t> d’amour.      </a:t>
            </a:r>
          </a:p>
        </p:txBody>
      </p:sp>
      <p:sp>
        <p:nvSpPr>
          <p:cNvPr id="3" name="Text Placeholder 2">
            <a:extLst>
              <a:ext uri="{FF2B5EF4-FFF2-40B4-BE49-F238E27FC236}">
                <a16:creationId xmlns:a16="http://schemas.microsoft.com/office/drawing/2014/main" id="{F0DF4492-332A-FB4C-8A72-14719F60272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202E383-5882-4842-8C57-8727F8861AEC}"/>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yourself would blush at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dishonour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would be sorry to be followed,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by an unworthy emperor with no empire,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no court,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ignoble testimony to the frailties of love.</a:t>
            </a:r>
          </a:p>
        </p:txBody>
      </p:sp>
      <p:pic>
        <p:nvPicPr>
          <p:cNvPr id="5" name="Picture 4" descr="A person with long hair and a black robe&#10;&#10;Description automatically generated">
            <a:extLst>
              <a:ext uri="{FF2B5EF4-FFF2-40B4-BE49-F238E27FC236}">
                <a16:creationId xmlns:a16="http://schemas.microsoft.com/office/drawing/2014/main" id="{1C740B49-E2B0-343D-2A71-FDBB5FD12B0D}"/>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name="Slide25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0C043-0CE1-434A-A253-F44FA4D666D3}"/>
              </a:ext>
            </a:extLst>
          </p:cNvPr>
          <p:cNvSpPr txBox="1">
            <a:spLocks noGrp="1"/>
          </p:cNvSpPr>
          <p:nvPr>
            <p:ph type="title"/>
          </p:nvPr>
        </p:nvSpPr>
        <p:spPr/>
        <p:txBody>
          <a:bodyPr/>
          <a:lstStyle/>
          <a:p>
            <a:pPr lvl="0"/>
            <a:r>
              <a:rPr lang="en-GB" dirty="0"/>
              <a:t> Pour </a:t>
            </a:r>
            <a:r>
              <a:rPr lang="en-GB" dirty="0" err="1"/>
              <a:t>sortir</a:t>
            </a:r>
            <a:r>
              <a:rPr lang="en-GB" dirty="0"/>
              <a:t> des </a:t>
            </a:r>
            <a:r>
              <a:rPr lang="en-GB" dirty="0" err="1"/>
              <a:t>tourments</a:t>
            </a:r>
            <a:r>
              <a:rPr lang="en-GB" dirty="0"/>
              <a:t> </a:t>
            </a:r>
            <a:r>
              <a:rPr lang="en-GB" dirty="0" err="1"/>
              <a:t>dont</a:t>
            </a:r>
            <a:r>
              <a:rPr lang="en-GB" dirty="0"/>
              <a:t> mon </a:t>
            </a:r>
            <a:r>
              <a:rPr lang="en-GB" dirty="0" err="1"/>
              <a:t>âme</a:t>
            </a:r>
            <a:r>
              <a:rPr lang="en-GB" dirty="0"/>
              <a:t> </a:t>
            </a:r>
            <a:r>
              <a:rPr lang="en-GB" dirty="0" err="1"/>
              <a:t>est</a:t>
            </a:r>
            <a:r>
              <a:rPr lang="en-GB" dirty="0"/>
              <a:t> la </a:t>
            </a:r>
            <a:r>
              <a:rPr lang="en-GB" dirty="0" err="1"/>
              <a:t>proie</a:t>
            </a:r>
            <a:r>
              <a:rPr lang="en-GB" dirty="0"/>
              <a:t>,</a:t>
            </a:r>
            <a:br>
              <a:rPr lang="en-GB" dirty="0"/>
            </a:br>
            <a:r>
              <a:rPr lang="en-GB" dirty="0"/>
              <a:t> Il </a:t>
            </a:r>
            <a:r>
              <a:rPr lang="en-GB" dirty="0" err="1"/>
              <a:t>est</a:t>
            </a:r>
            <a:r>
              <a:rPr lang="en-GB" dirty="0"/>
              <a:t>, </a:t>
            </a:r>
            <a:r>
              <a:rPr lang="en-GB" dirty="0" err="1"/>
              <a:t>vous</a:t>
            </a:r>
            <a:r>
              <a:rPr lang="en-GB" dirty="0"/>
              <a:t> le </a:t>
            </a:r>
            <a:r>
              <a:rPr lang="en-GB" dirty="0" err="1"/>
              <a:t>savez</a:t>
            </a:r>
            <a:r>
              <a:rPr lang="en-GB" dirty="0"/>
              <a:t>, </a:t>
            </a:r>
            <a:r>
              <a:rPr lang="en-GB" dirty="0" err="1"/>
              <a:t>une</a:t>
            </a:r>
            <a:r>
              <a:rPr lang="en-GB" dirty="0"/>
              <a:t> plus noble </a:t>
            </a:r>
            <a:r>
              <a:rPr lang="en-GB" dirty="0" err="1"/>
              <a:t>voie</a:t>
            </a:r>
            <a:r>
              <a:rPr lang="en-GB" dirty="0"/>
              <a:t> ;</a:t>
            </a:r>
            <a:br>
              <a:rPr lang="en-GB" dirty="0"/>
            </a:br>
            <a:r>
              <a:rPr lang="en-GB" dirty="0"/>
              <a:t> Je me </a:t>
            </a:r>
            <a:r>
              <a:rPr lang="en-GB" dirty="0" err="1"/>
              <a:t>suis</a:t>
            </a:r>
            <a:r>
              <a:rPr lang="en-GB" dirty="0"/>
              <a:t> vu, Madame, </a:t>
            </a:r>
            <a:r>
              <a:rPr lang="en-GB" dirty="0" err="1"/>
              <a:t>enseigner</a:t>
            </a:r>
            <a:r>
              <a:rPr lang="en-GB" dirty="0"/>
              <a:t> </a:t>
            </a:r>
            <a:r>
              <a:rPr lang="en-GB" dirty="0" err="1"/>
              <a:t>ce</a:t>
            </a:r>
            <a:r>
              <a:rPr lang="en-GB" dirty="0"/>
              <a:t> </a:t>
            </a:r>
            <a:r>
              <a:rPr lang="en-GB" dirty="0" err="1"/>
              <a:t>chemin</a:t>
            </a:r>
            <a:r>
              <a:rPr lang="en-GB" dirty="0"/>
              <a:t>,</a:t>
            </a:r>
            <a:br>
              <a:rPr lang="en-GB" dirty="0"/>
            </a:br>
            <a:r>
              <a:rPr lang="en-GB" dirty="0"/>
              <a:t> Et par plus d’un </a:t>
            </a:r>
            <a:r>
              <a:rPr lang="en-GB" dirty="0" err="1"/>
              <a:t>héros</a:t>
            </a:r>
            <a:r>
              <a:rPr lang="en-GB" dirty="0"/>
              <a:t> et par plus d’un </a:t>
            </a:r>
            <a:r>
              <a:rPr lang="en-GB" dirty="0" err="1"/>
              <a:t>Romain</a:t>
            </a:r>
            <a:r>
              <a:rPr lang="en-GB" dirty="0"/>
              <a:t>.        </a:t>
            </a:r>
          </a:p>
        </p:txBody>
      </p:sp>
      <p:sp>
        <p:nvSpPr>
          <p:cNvPr id="3" name="Text Placeholder 2">
            <a:extLst>
              <a:ext uri="{FF2B5EF4-FFF2-40B4-BE49-F238E27FC236}">
                <a16:creationId xmlns:a16="http://schemas.microsoft.com/office/drawing/2014/main" id="{662F0E31-CE6E-5E49-929C-4AE1A085428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EF58BF9-D232-9748-8A76-7722585FD6E7}"/>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There is, as you know, a nobler way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escaping this torture. I have learned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that path,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from many a hero and many a</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Roman. </a:t>
            </a:r>
          </a:p>
        </p:txBody>
      </p:sp>
      <p:pic>
        <p:nvPicPr>
          <p:cNvPr id="5" name="Picture 4" descr="A person with long hair and a black robe&#10;&#10;Description automatically generated">
            <a:extLst>
              <a:ext uri="{FF2B5EF4-FFF2-40B4-BE49-F238E27FC236}">
                <a16:creationId xmlns:a16="http://schemas.microsoft.com/office/drawing/2014/main" id="{E3C30694-3D89-11D3-50FD-F7404926160B}"/>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name="Slide25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7BA75-477D-F947-BAE9-7C3FAD2D833C}"/>
              </a:ext>
            </a:extLst>
          </p:cNvPr>
          <p:cNvSpPr txBox="1">
            <a:spLocks noGrp="1"/>
          </p:cNvSpPr>
          <p:nvPr>
            <p:ph type="title"/>
          </p:nvPr>
        </p:nvSpPr>
        <p:spPr/>
        <p:txBody>
          <a:bodyPr/>
          <a:lstStyle/>
          <a:p>
            <a:pPr lvl="0"/>
            <a:r>
              <a:rPr lang="en-GB" dirty="0"/>
              <a:t> Si </a:t>
            </a:r>
            <a:r>
              <a:rPr lang="en-GB" dirty="0" err="1"/>
              <a:t>vos</a:t>
            </a:r>
            <a:r>
              <a:rPr lang="en-GB" dirty="0"/>
              <a:t> </a:t>
            </a:r>
            <a:r>
              <a:rPr lang="en-GB" dirty="0" err="1"/>
              <a:t>pleurs</a:t>
            </a:r>
            <a:r>
              <a:rPr lang="en-GB" dirty="0"/>
              <a:t> plus </a:t>
            </a:r>
            <a:r>
              <a:rPr lang="en-GB" dirty="0" err="1"/>
              <a:t>longtemps</a:t>
            </a:r>
            <a:r>
              <a:rPr lang="en-GB" dirty="0"/>
              <a:t> </a:t>
            </a:r>
            <a:r>
              <a:rPr lang="en-GB" dirty="0" err="1"/>
              <a:t>viennent</a:t>
            </a:r>
            <a:r>
              <a:rPr lang="en-GB" dirty="0"/>
              <a:t> </a:t>
            </a:r>
            <a:r>
              <a:rPr lang="en-GB" dirty="0" err="1"/>
              <a:t>frapper</a:t>
            </a:r>
            <a:r>
              <a:rPr lang="en-GB" dirty="0"/>
              <a:t> ma </a:t>
            </a:r>
            <a:r>
              <a:rPr lang="en-GB" dirty="0" err="1"/>
              <a:t>vue</a:t>
            </a:r>
            <a:r>
              <a:rPr lang="en-GB" dirty="0"/>
              <a:t>,</a:t>
            </a:r>
            <a:br>
              <a:rPr lang="en-GB" dirty="0"/>
            </a:br>
            <a:r>
              <a:rPr lang="en-GB" dirty="0"/>
              <a:t> Si </a:t>
            </a:r>
            <a:r>
              <a:rPr lang="en-GB" dirty="0" err="1"/>
              <a:t>toujours</a:t>
            </a:r>
            <a:r>
              <a:rPr lang="en-GB" dirty="0"/>
              <a:t> à </a:t>
            </a:r>
            <a:r>
              <a:rPr lang="en-GB" dirty="0" err="1"/>
              <a:t>mourir</a:t>
            </a:r>
            <a:r>
              <a:rPr lang="en-GB" dirty="0"/>
              <a:t> je </a:t>
            </a:r>
            <a:r>
              <a:rPr lang="en-GB" dirty="0" err="1"/>
              <a:t>vous</a:t>
            </a:r>
            <a:r>
              <a:rPr lang="en-GB" dirty="0"/>
              <a:t> </a:t>
            </a:r>
            <a:r>
              <a:rPr lang="en-GB" dirty="0" err="1"/>
              <a:t>vois</a:t>
            </a:r>
            <a:r>
              <a:rPr lang="en-GB" dirty="0"/>
              <a:t> </a:t>
            </a:r>
            <a:r>
              <a:rPr lang="en-GB" dirty="0" err="1"/>
              <a:t>résolue</a:t>
            </a:r>
            <a:r>
              <a:rPr lang="en-GB" dirty="0"/>
              <a:t>,</a:t>
            </a:r>
            <a:br>
              <a:rPr lang="en-GB" dirty="0"/>
            </a:br>
            <a:r>
              <a:rPr lang="en-GB" dirty="0"/>
              <a:t> </a:t>
            </a:r>
            <a:r>
              <a:rPr lang="en-GB" dirty="0" err="1"/>
              <a:t>S’il</a:t>
            </a:r>
            <a:r>
              <a:rPr lang="en-GB" dirty="0"/>
              <a:t> </a:t>
            </a:r>
            <a:r>
              <a:rPr lang="en-GB" dirty="0" err="1"/>
              <a:t>faut</a:t>
            </a:r>
            <a:r>
              <a:rPr lang="en-GB" dirty="0"/>
              <a:t> </a:t>
            </a:r>
            <a:r>
              <a:rPr lang="en-GB" dirty="0" err="1"/>
              <a:t>qu’à</a:t>
            </a:r>
            <a:r>
              <a:rPr lang="en-GB" dirty="0"/>
              <a:t> tout moment je tremble pour </a:t>
            </a:r>
            <a:r>
              <a:rPr lang="en-GB" dirty="0" err="1"/>
              <a:t>vos</a:t>
            </a:r>
            <a:r>
              <a:rPr lang="en-GB" dirty="0"/>
              <a:t> </a:t>
            </a:r>
            <a:r>
              <a:rPr lang="en-GB" dirty="0" err="1"/>
              <a:t>jours</a:t>
            </a:r>
            <a:r>
              <a:rPr lang="en-GB" dirty="0"/>
              <a:t>,</a:t>
            </a:r>
            <a:br>
              <a:rPr lang="en-GB" dirty="0"/>
            </a:br>
            <a:r>
              <a:rPr lang="en-GB" dirty="0"/>
              <a:t> Si </a:t>
            </a:r>
            <a:r>
              <a:rPr lang="en-GB" dirty="0" err="1"/>
              <a:t>vous</a:t>
            </a:r>
            <a:r>
              <a:rPr lang="en-GB" dirty="0"/>
              <a:t> ne me </a:t>
            </a:r>
            <a:r>
              <a:rPr lang="en-GB" dirty="0" err="1"/>
              <a:t>jurez</a:t>
            </a:r>
            <a:r>
              <a:rPr lang="en-GB" dirty="0"/>
              <a:t> </a:t>
            </a:r>
            <a:r>
              <a:rPr lang="en-GB" dirty="0" err="1"/>
              <a:t>d’en</a:t>
            </a:r>
            <a:r>
              <a:rPr lang="en-GB" dirty="0"/>
              <a:t> respecter le </a:t>
            </a:r>
            <a:r>
              <a:rPr lang="en-GB" dirty="0" err="1"/>
              <a:t>cours</a:t>
            </a:r>
            <a:r>
              <a:rPr lang="en-GB" dirty="0"/>
              <a:t>,</a:t>
            </a:r>
            <a:br>
              <a:rPr lang="en-GB" dirty="0"/>
            </a:br>
            <a:r>
              <a:rPr lang="en-GB" dirty="0"/>
              <a:t> Madame, à </a:t>
            </a:r>
            <a:r>
              <a:rPr lang="en-GB" dirty="0" err="1"/>
              <a:t>d’autres</a:t>
            </a:r>
            <a:r>
              <a:rPr lang="en-GB" dirty="0"/>
              <a:t> </a:t>
            </a:r>
            <a:r>
              <a:rPr lang="en-GB" dirty="0" err="1"/>
              <a:t>pleurs</a:t>
            </a:r>
            <a:r>
              <a:rPr lang="en-GB" dirty="0"/>
              <a:t> </a:t>
            </a:r>
            <a:r>
              <a:rPr lang="en-GB" dirty="0" err="1"/>
              <a:t>vous</a:t>
            </a:r>
            <a:r>
              <a:rPr lang="en-GB" dirty="0"/>
              <a:t> </a:t>
            </a:r>
            <a:r>
              <a:rPr lang="en-GB" dirty="0" err="1"/>
              <a:t>devez</a:t>
            </a:r>
            <a:r>
              <a:rPr lang="en-GB" dirty="0"/>
              <a:t> </a:t>
            </a:r>
            <a:r>
              <a:rPr lang="en-GB" dirty="0" err="1"/>
              <a:t>vous</a:t>
            </a:r>
            <a:r>
              <a:rPr lang="en-GB" dirty="0"/>
              <a:t> </a:t>
            </a:r>
            <a:r>
              <a:rPr lang="en-GB" dirty="0" err="1"/>
              <a:t>attendre</a:t>
            </a:r>
            <a:r>
              <a:rPr lang="en-GB" dirty="0"/>
              <a:t>.     </a:t>
            </a:r>
          </a:p>
        </p:txBody>
      </p:sp>
      <p:sp>
        <p:nvSpPr>
          <p:cNvPr id="3" name="Text Placeholder 2">
            <a:extLst>
              <a:ext uri="{FF2B5EF4-FFF2-40B4-BE49-F238E27FC236}">
                <a16:creationId xmlns:a16="http://schemas.microsoft.com/office/drawing/2014/main" id="{D6E00A30-69C4-E644-A100-67B18EA07AB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449B202-3DE0-9F47-AF69-7214497F8362}"/>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If I see your tears any longer, if I see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you are determined to die,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I am always anxious for your life,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you do not promise me not to end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then you must expect another cause for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tears; </a:t>
            </a:r>
          </a:p>
        </p:txBody>
      </p:sp>
      <p:pic>
        <p:nvPicPr>
          <p:cNvPr id="5" name="Picture 4" descr="A person with long hair and a black robe&#10;&#10;Description automatically generated">
            <a:extLst>
              <a:ext uri="{FF2B5EF4-FFF2-40B4-BE49-F238E27FC236}">
                <a16:creationId xmlns:a16="http://schemas.microsoft.com/office/drawing/2014/main" id="{46C29FBA-2F9D-4B3E-9941-4DE14A2666ED}"/>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name="Slide25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B3757-11CD-4940-8178-B3CB227E5FCF}"/>
              </a:ext>
            </a:extLst>
          </p:cNvPr>
          <p:cNvSpPr txBox="1">
            <a:spLocks noGrp="1"/>
          </p:cNvSpPr>
          <p:nvPr>
            <p:ph type="title"/>
          </p:nvPr>
        </p:nvSpPr>
        <p:spPr/>
        <p:txBody>
          <a:bodyPr/>
          <a:lstStyle/>
          <a:p>
            <a:pPr lvl="0"/>
            <a:r>
              <a:rPr lang="en-GB" dirty="0"/>
              <a:t> En </a:t>
            </a:r>
            <a:r>
              <a:rPr lang="en-GB" dirty="0" err="1"/>
              <a:t>l’état</a:t>
            </a:r>
            <a:r>
              <a:rPr lang="en-GB" dirty="0"/>
              <a:t> </a:t>
            </a:r>
            <a:r>
              <a:rPr lang="en-GB" dirty="0" err="1"/>
              <a:t>où</a:t>
            </a:r>
            <a:r>
              <a:rPr lang="en-GB" dirty="0"/>
              <a:t> je </a:t>
            </a:r>
            <a:r>
              <a:rPr lang="en-GB" dirty="0" err="1"/>
              <a:t>suis</a:t>
            </a:r>
            <a:r>
              <a:rPr lang="en-GB" dirty="0"/>
              <a:t> je </a:t>
            </a:r>
            <a:r>
              <a:rPr lang="en-GB" dirty="0" err="1"/>
              <a:t>puis</a:t>
            </a:r>
            <a:r>
              <a:rPr lang="en-GB" dirty="0"/>
              <a:t> tout </a:t>
            </a:r>
            <a:r>
              <a:rPr lang="en-GB" dirty="0" err="1"/>
              <a:t>entreprendre</a:t>
            </a:r>
            <a:r>
              <a:rPr lang="en-GB" dirty="0"/>
              <a:t>,</a:t>
            </a:r>
            <a:br>
              <a:rPr lang="en-GB" dirty="0"/>
            </a:br>
            <a:r>
              <a:rPr lang="en-GB" dirty="0"/>
              <a:t> Et je ne </a:t>
            </a:r>
            <a:r>
              <a:rPr lang="en-GB" dirty="0" err="1"/>
              <a:t>réponds</a:t>
            </a:r>
            <a:r>
              <a:rPr lang="en-GB" dirty="0"/>
              <a:t> pas que ma main à </a:t>
            </a:r>
            <a:r>
              <a:rPr lang="en-GB" dirty="0" err="1"/>
              <a:t>vos</a:t>
            </a:r>
            <a:r>
              <a:rPr lang="en-GB" dirty="0"/>
              <a:t> </a:t>
            </a:r>
            <a:r>
              <a:rPr lang="en-GB" dirty="0" err="1"/>
              <a:t>yeux</a:t>
            </a:r>
            <a:br>
              <a:rPr lang="en-GB" dirty="0"/>
            </a:br>
            <a:r>
              <a:rPr lang="en-GB" dirty="0"/>
              <a:t> </a:t>
            </a:r>
            <a:r>
              <a:rPr lang="en-GB" dirty="0" err="1"/>
              <a:t>N’ensanglante</a:t>
            </a:r>
            <a:r>
              <a:rPr lang="en-GB" dirty="0"/>
              <a:t> à la fin </a:t>
            </a:r>
            <a:r>
              <a:rPr lang="en-GB" dirty="0" err="1"/>
              <a:t>nos</a:t>
            </a:r>
            <a:r>
              <a:rPr lang="en-GB" dirty="0"/>
              <a:t> </a:t>
            </a:r>
            <a:r>
              <a:rPr lang="en-GB" dirty="0" err="1"/>
              <a:t>funestes</a:t>
            </a:r>
            <a:r>
              <a:rPr lang="en-GB" dirty="0"/>
              <a:t> adieux.      </a:t>
            </a:r>
          </a:p>
        </p:txBody>
      </p:sp>
      <p:sp>
        <p:nvSpPr>
          <p:cNvPr id="3" name="Text Placeholder 2">
            <a:extLst>
              <a:ext uri="{FF2B5EF4-FFF2-40B4-BE49-F238E27FC236}">
                <a16:creationId xmlns:a16="http://schemas.microsoft.com/office/drawing/2014/main" id="{36E59D0C-C8CC-8C48-A104-4B48D5119B5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79AAE4E-39A9-D546-973C-AA1061937AF3}"/>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as I feel now, I might do anything,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cannot promise that before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very eyes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shall not make a bloody end to 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farewells. </a:t>
            </a:r>
          </a:p>
        </p:txBody>
      </p:sp>
      <p:pic>
        <p:nvPicPr>
          <p:cNvPr id="5" name="Picture 4" descr="A person with long hair and a black robe&#10;&#10;Description automatically generated">
            <a:extLst>
              <a:ext uri="{FF2B5EF4-FFF2-40B4-BE49-F238E27FC236}">
                <a16:creationId xmlns:a16="http://schemas.microsoft.com/office/drawing/2014/main" id="{3571DD84-FEB1-3CF3-F13D-13C3224F978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name="Slide25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3D1E1-7D40-3844-80B5-D6C63C2CDCBD}"/>
              </a:ext>
            </a:extLst>
          </p:cNvPr>
          <p:cNvSpPr txBox="1">
            <a:spLocks noGrp="1"/>
          </p:cNvSpPr>
          <p:nvPr>
            <p:ph type="title"/>
          </p:nvPr>
        </p:nvSpPr>
        <p:spPr/>
        <p:txBody>
          <a:bodyPr/>
          <a:lstStyle/>
          <a:p>
            <a:pPr lvl="0"/>
            <a:r>
              <a:rPr lang="en-GB" dirty="0"/>
              <a:t>BÉRÉNICE</a:t>
            </a:r>
            <a:br>
              <a:rPr lang="en-GB" dirty="0"/>
            </a:br>
            <a:r>
              <a:rPr lang="en-GB" dirty="0"/>
              <a:t> </a:t>
            </a:r>
            <a:r>
              <a:rPr lang="en-GB" dirty="0" err="1"/>
              <a:t>Hélas</a:t>
            </a:r>
            <a:r>
              <a:rPr lang="en-GB" dirty="0"/>
              <a:t> !</a:t>
            </a:r>
            <a:br>
              <a:rPr lang="en-GB" dirty="0"/>
            </a:br>
            <a:r>
              <a:rPr lang="en-GB" dirty="0"/>
              <a:t>TITUS</a:t>
            </a:r>
            <a:br>
              <a:rPr lang="en-GB" dirty="0"/>
            </a:br>
            <a:r>
              <a:rPr lang="en-GB" dirty="0"/>
              <a:t>               Non, </a:t>
            </a:r>
            <a:r>
              <a:rPr lang="en-GB" dirty="0" err="1"/>
              <a:t>il</a:t>
            </a:r>
            <a:r>
              <a:rPr lang="en-GB" dirty="0"/>
              <a:t> </a:t>
            </a:r>
            <a:r>
              <a:rPr lang="en-GB" dirty="0" err="1"/>
              <a:t>n’est</a:t>
            </a:r>
            <a:r>
              <a:rPr lang="en-GB" dirty="0"/>
              <a:t> </a:t>
            </a:r>
            <a:r>
              <a:rPr lang="en-GB" dirty="0" err="1"/>
              <a:t>rien</a:t>
            </a:r>
            <a:r>
              <a:rPr lang="en-GB" dirty="0"/>
              <a:t> </a:t>
            </a:r>
            <a:r>
              <a:rPr lang="en-GB" dirty="0" err="1"/>
              <a:t>dont</a:t>
            </a:r>
            <a:r>
              <a:rPr lang="en-GB" dirty="0"/>
              <a:t> je ne </a:t>
            </a:r>
            <a:r>
              <a:rPr lang="en-GB" dirty="0" err="1"/>
              <a:t>sois</a:t>
            </a:r>
            <a:r>
              <a:rPr lang="en-GB" dirty="0"/>
              <a:t> capable.</a:t>
            </a:r>
            <a:br>
              <a:rPr lang="en-GB" dirty="0"/>
            </a:br>
            <a:r>
              <a:rPr lang="en-GB" dirty="0"/>
              <a:t> </a:t>
            </a:r>
            <a:r>
              <a:rPr lang="en-GB" dirty="0" err="1"/>
              <a:t>Vous</a:t>
            </a:r>
            <a:r>
              <a:rPr lang="en-GB" dirty="0"/>
              <a:t> voilà de </a:t>
            </a:r>
            <a:r>
              <a:rPr lang="en-GB" dirty="0" err="1"/>
              <a:t>mes</a:t>
            </a:r>
            <a:r>
              <a:rPr lang="en-GB" dirty="0"/>
              <a:t> </a:t>
            </a:r>
            <a:r>
              <a:rPr lang="en-GB" dirty="0" err="1"/>
              <a:t>jours</a:t>
            </a:r>
            <a:r>
              <a:rPr lang="en-GB" dirty="0"/>
              <a:t> </a:t>
            </a:r>
            <a:r>
              <a:rPr lang="en-GB" dirty="0" err="1"/>
              <a:t>maintenant</a:t>
            </a:r>
            <a:r>
              <a:rPr lang="en-GB" dirty="0"/>
              <a:t> </a:t>
            </a:r>
            <a:r>
              <a:rPr lang="en-GB" dirty="0" err="1"/>
              <a:t>responsable</a:t>
            </a:r>
            <a:r>
              <a:rPr lang="en-GB" dirty="0"/>
              <a:t>.</a:t>
            </a:r>
            <a:br>
              <a:rPr lang="en-GB" dirty="0"/>
            </a:br>
            <a:r>
              <a:rPr lang="en-GB" dirty="0"/>
              <a:t> </a:t>
            </a:r>
            <a:r>
              <a:rPr lang="en-GB" dirty="0" err="1"/>
              <a:t>Songez</a:t>
            </a:r>
            <a:r>
              <a:rPr lang="en-GB" dirty="0"/>
              <a:t>-y </a:t>
            </a:r>
            <a:r>
              <a:rPr lang="en-GB" dirty="0" err="1"/>
              <a:t>bien</a:t>
            </a:r>
            <a:r>
              <a:rPr lang="en-GB" dirty="0"/>
              <a:t>, Madame, et </a:t>
            </a:r>
            <a:r>
              <a:rPr lang="en-GB" dirty="0" err="1"/>
              <a:t>si</a:t>
            </a:r>
            <a:r>
              <a:rPr lang="en-GB" dirty="0"/>
              <a:t> je </a:t>
            </a:r>
            <a:r>
              <a:rPr lang="en-GB" dirty="0" err="1"/>
              <a:t>vous</a:t>
            </a:r>
            <a:r>
              <a:rPr lang="en-GB" dirty="0"/>
              <a:t> </a:t>
            </a:r>
            <a:r>
              <a:rPr lang="en-GB" dirty="0" err="1"/>
              <a:t>suis</a:t>
            </a:r>
            <a:r>
              <a:rPr lang="en-GB" dirty="0"/>
              <a:t> </a:t>
            </a:r>
            <a:r>
              <a:rPr lang="en-GB" dirty="0" err="1"/>
              <a:t>cher</a:t>
            </a:r>
            <a:r>
              <a:rPr lang="en-GB" dirty="0"/>
              <a:t>…</a:t>
            </a:r>
          </a:p>
        </p:txBody>
      </p:sp>
      <p:sp>
        <p:nvSpPr>
          <p:cNvPr id="3" name="Text Placeholder 2">
            <a:extLst>
              <a:ext uri="{FF2B5EF4-FFF2-40B4-BE49-F238E27FC236}">
                <a16:creationId xmlns:a16="http://schemas.microsoft.com/office/drawing/2014/main" id="{2EF96F70-FE5A-EC4A-BFA7-8578F382DF3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80BE4AB-44E9-C243-8071-4DE620AD8352}"/>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Alas!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 there’s nothing I might not do.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it is you who are now answerable for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my life.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Think about that - and if I am dear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t>
            </a:r>
          </a:p>
        </p:txBody>
      </p:sp>
      <p:pic>
        <p:nvPicPr>
          <p:cNvPr id="5" name="Picture 4" descr="A person with long hair and a black robe&#10;&#10;Description automatically generated">
            <a:extLst>
              <a:ext uri="{FF2B5EF4-FFF2-40B4-BE49-F238E27FC236}">
                <a16:creationId xmlns:a16="http://schemas.microsoft.com/office/drawing/2014/main" id="{F6D360EB-95E3-EE80-E694-0B15D6861484}"/>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27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0C1BE-1DC7-2746-94CE-DD9A7F485240}"/>
              </a:ext>
            </a:extLst>
          </p:cNvPr>
          <p:cNvSpPr txBox="1">
            <a:spLocks noGrp="1"/>
          </p:cNvSpPr>
          <p:nvPr>
            <p:ph type="title"/>
          </p:nvPr>
        </p:nvSpPr>
        <p:spPr/>
        <p:txBody>
          <a:bodyPr/>
          <a:lstStyle/>
          <a:p>
            <a:pPr lvl="0"/>
            <a:r>
              <a:rPr lang="en-GB" sz="1700" dirty="0"/>
              <a:t>ANTIOCHUS</a:t>
            </a:r>
            <a:br>
              <a:rPr lang="en-GB" sz="1700" dirty="0"/>
            </a:br>
            <a:r>
              <a:rPr lang="en-GB" sz="1700" dirty="0"/>
              <a:t>                       Moi.</a:t>
            </a:r>
            <a:br>
              <a:rPr lang="en-GB" sz="1700" dirty="0"/>
            </a:br>
            <a:r>
              <a:rPr lang="en-GB" sz="1700" dirty="0"/>
              <a:t>ARSACE</a:t>
            </a:r>
            <a:br>
              <a:rPr lang="en-GB" sz="1700" dirty="0"/>
            </a:br>
            <a:r>
              <a:rPr lang="en-GB" sz="1700" dirty="0"/>
              <a:t>                               </a:t>
            </a:r>
            <a:r>
              <a:rPr lang="en-GB" sz="1700" dirty="0" err="1"/>
              <a:t>Vous</a:t>
            </a:r>
            <a:r>
              <a:rPr lang="en-GB" sz="1700" dirty="0"/>
              <a:t> ?</a:t>
            </a:r>
            <a:br>
              <a:rPr lang="en-GB" sz="1700" dirty="0"/>
            </a:br>
            <a:r>
              <a:rPr lang="en-GB" sz="1700" dirty="0"/>
              <a:t>ANTIOCHUS</a:t>
            </a:r>
            <a:br>
              <a:rPr lang="en-GB" sz="1700" dirty="0"/>
            </a:br>
            <a:r>
              <a:rPr lang="en-GB" sz="1700" dirty="0"/>
              <a:t>                                   </a:t>
            </a:r>
            <a:r>
              <a:rPr lang="en-GB" sz="1700" dirty="0" err="1"/>
              <a:t>En</a:t>
            </a:r>
            <a:r>
              <a:rPr lang="en-GB" sz="1700" dirty="0"/>
              <a:t> </a:t>
            </a:r>
            <a:r>
              <a:rPr lang="en-GB" sz="1700" dirty="0" err="1"/>
              <a:t>sortant</a:t>
            </a:r>
            <a:r>
              <a:rPr lang="en-GB" sz="1700" dirty="0"/>
              <a:t> du palais,</a:t>
            </a:r>
            <a:br>
              <a:rPr lang="en-GB" sz="1700" dirty="0"/>
            </a:br>
            <a:r>
              <a:rPr lang="en-GB" sz="1700" dirty="0"/>
              <a:t> Je </a:t>
            </a:r>
            <a:r>
              <a:rPr lang="en-GB" sz="1700" dirty="0" err="1"/>
              <a:t>sors</a:t>
            </a:r>
            <a:r>
              <a:rPr lang="en-GB" sz="1700" dirty="0"/>
              <a:t> de Rome, </a:t>
            </a:r>
            <a:r>
              <a:rPr lang="en-GB" sz="1700" dirty="0" err="1"/>
              <a:t>Arsace</a:t>
            </a:r>
            <a:r>
              <a:rPr lang="en-GB" sz="1700" dirty="0"/>
              <a:t>, et </a:t>
            </a:r>
            <a:r>
              <a:rPr lang="en-GB" sz="1700" dirty="0" err="1"/>
              <a:t>j’en</a:t>
            </a:r>
            <a:r>
              <a:rPr lang="en-GB" sz="1700" dirty="0"/>
              <a:t> </a:t>
            </a:r>
            <a:r>
              <a:rPr lang="en-GB" sz="1700" dirty="0" err="1"/>
              <a:t>sors</a:t>
            </a:r>
            <a:r>
              <a:rPr lang="en-GB" sz="1700" dirty="0"/>
              <a:t> pour jamais.     </a:t>
            </a:r>
          </a:p>
        </p:txBody>
      </p:sp>
      <p:sp>
        <p:nvSpPr>
          <p:cNvPr id="3" name="Text Placeholder 2">
            <a:extLst>
              <a:ext uri="{FF2B5EF4-FFF2-40B4-BE49-F238E27FC236}">
                <a16:creationId xmlns:a16="http://schemas.microsoft.com/office/drawing/2014/main" id="{9D44FDF9-717C-734D-8F52-35130915AAE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B3D9E04-2C83-5C46-AB03-E9EF5E86327B}"/>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When I leave the palace,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I’m leaving Rome, for ever. </a:t>
            </a:r>
          </a:p>
        </p:txBody>
      </p:sp>
      <p:pic>
        <p:nvPicPr>
          <p:cNvPr id="5" name="Picture 4" descr="A person with long hair and a mustache&#10;&#10;Description automatically generated">
            <a:extLst>
              <a:ext uri="{FF2B5EF4-FFF2-40B4-BE49-F238E27FC236}">
                <a16:creationId xmlns:a16="http://schemas.microsoft.com/office/drawing/2014/main" id="{99177BDD-D0D9-92D7-8516-B439029D6FC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name="Slide26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408B1-D6EF-664D-98A0-FC54CED746B1}"/>
              </a:ext>
            </a:extLst>
          </p:cNvPr>
          <p:cNvSpPr txBox="1">
            <a:spLocks noGrp="1"/>
          </p:cNvSpPr>
          <p:nvPr>
            <p:ph type="title"/>
          </p:nvPr>
        </p:nvSpPr>
        <p:spPr/>
        <p:txBody>
          <a:bodyPr/>
          <a:lstStyle/>
          <a:p>
            <a:pPr lvl="0"/>
            <a:r>
              <a:rPr lang="en-GB" dirty="0"/>
              <a:t>TITUS</a:t>
            </a:r>
            <a:br>
              <a:rPr lang="en-GB" dirty="0"/>
            </a:br>
            <a:r>
              <a:rPr lang="en-GB" dirty="0"/>
              <a:t> </a:t>
            </a:r>
            <a:r>
              <a:rPr lang="en-GB" dirty="0" err="1"/>
              <a:t>Venez</a:t>
            </a:r>
            <a:r>
              <a:rPr lang="en-GB" dirty="0"/>
              <a:t>, Prince, </a:t>
            </a:r>
            <a:r>
              <a:rPr lang="en-GB" dirty="0" err="1"/>
              <a:t>venez</a:t>
            </a:r>
            <a:r>
              <a:rPr lang="en-GB" dirty="0"/>
              <a:t> je </a:t>
            </a:r>
            <a:r>
              <a:rPr lang="en-GB" dirty="0" err="1"/>
              <a:t>vous</a:t>
            </a:r>
            <a:r>
              <a:rPr lang="en-GB" dirty="0"/>
              <a:t> </a:t>
            </a:r>
            <a:r>
              <a:rPr lang="en-GB" dirty="0" err="1"/>
              <a:t>ai</a:t>
            </a:r>
            <a:r>
              <a:rPr lang="en-GB" dirty="0"/>
              <a:t> fait </a:t>
            </a:r>
            <a:r>
              <a:rPr lang="en-GB" dirty="0" err="1"/>
              <a:t>chercher</a:t>
            </a:r>
            <a:r>
              <a:rPr lang="en-GB" dirty="0"/>
              <a:t>.</a:t>
            </a:r>
            <a:br>
              <a:rPr lang="en-GB" dirty="0"/>
            </a:br>
            <a:r>
              <a:rPr lang="en-GB" dirty="0"/>
              <a:t> </a:t>
            </a:r>
            <a:r>
              <a:rPr lang="en-GB" dirty="0" err="1"/>
              <a:t>Soyez</a:t>
            </a:r>
            <a:r>
              <a:rPr lang="en-GB" dirty="0"/>
              <a:t> </a:t>
            </a:r>
            <a:r>
              <a:rPr lang="en-GB" dirty="0" err="1"/>
              <a:t>ici</a:t>
            </a:r>
            <a:r>
              <a:rPr lang="en-GB" dirty="0"/>
              <a:t> </a:t>
            </a:r>
            <a:r>
              <a:rPr lang="en-GB" dirty="0" err="1"/>
              <a:t>témoin</a:t>
            </a:r>
            <a:r>
              <a:rPr lang="en-GB" dirty="0"/>
              <a:t> de </a:t>
            </a:r>
            <a:r>
              <a:rPr lang="en-GB" dirty="0" err="1"/>
              <a:t>toute</a:t>
            </a:r>
            <a:r>
              <a:rPr lang="en-GB" dirty="0"/>
              <a:t> ma </a:t>
            </a:r>
            <a:r>
              <a:rPr lang="en-GB" dirty="0" err="1"/>
              <a:t>faiblesse</a:t>
            </a:r>
            <a:r>
              <a:rPr lang="en-GB" dirty="0"/>
              <a:t> ;</a:t>
            </a:r>
            <a:br>
              <a:rPr lang="en-GB" dirty="0"/>
            </a:br>
            <a:r>
              <a:rPr lang="en-GB" dirty="0"/>
              <a:t> </a:t>
            </a:r>
            <a:r>
              <a:rPr lang="en-GB" dirty="0" err="1"/>
              <a:t>Voyez</a:t>
            </a:r>
            <a:r>
              <a:rPr lang="en-GB" dirty="0"/>
              <a:t> </a:t>
            </a:r>
            <a:r>
              <a:rPr lang="en-GB" dirty="0" err="1"/>
              <a:t>si</a:t>
            </a:r>
            <a:r>
              <a:rPr lang="en-GB" dirty="0"/>
              <a:t> </a:t>
            </a:r>
            <a:r>
              <a:rPr lang="en-GB" dirty="0" err="1"/>
              <a:t>c’est</a:t>
            </a:r>
            <a:r>
              <a:rPr lang="en-GB" dirty="0"/>
              <a:t> aimer avec </a:t>
            </a:r>
            <a:r>
              <a:rPr lang="en-GB" dirty="0" err="1"/>
              <a:t>peu</a:t>
            </a:r>
            <a:r>
              <a:rPr lang="en-GB" dirty="0"/>
              <a:t> de </a:t>
            </a:r>
            <a:r>
              <a:rPr lang="en-GB" dirty="0" err="1"/>
              <a:t>tendresse</a:t>
            </a:r>
            <a:r>
              <a:rPr lang="en-GB" dirty="0"/>
              <a:t> ;</a:t>
            </a:r>
            <a:br>
              <a:rPr lang="en-GB" dirty="0"/>
            </a:br>
            <a:r>
              <a:rPr lang="en-GB" dirty="0"/>
              <a:t> </a:t>
            </a:r>
            <a:r>
              <a:rPr lang="en-GB" dirty="0" err="1"/>
              <a:t>Jugez</a:t>
            </a:r>
            <a:r>
              <a:rPr lang="en-GB" dirty="0"/>
              <a:t>-nous.      </a:t>
            </a:r>
          </a:p>
        </p:txBody>
      </p:sp>
      <p:sp>
        <p:nvSpPr>
          <p:cNvPr id="3" name="Text Placeholder 2">
            <a:extLst>
              <a:ext uri="{FF2B5EF4-FFF2-40B4-BE49-F238E27FC236}">
                <a16:creationId xmlns:a16="http://schemas.microsoft.com/office/drawing/2014/main" id="{81DF61F9-81D9-A244-85FB-63889D8D9EF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44331CC-5437-DA46-A7C1-649E8A410174}"/>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Come, Prince, I sent for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 witness here to all my weakness.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See if my love is so shallow: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be our judge. </a:t>
            </a:r>
          </a:p>
        </p:txBody>
      </p:sp>
      <p:pic>
        <p:nvPicPr>
          <p:cNvPr id="5" name="Picture 4" descr="A person with long hair and a black robe&#10;&#10;Description automatically generated">
            <a:extLst>
              <a:ext uri="{FF2B5EF4-FFF2-40B4-BE49-F238E27FC236}">
                <a16:creationId xmlns:a16="http://schemas.microsoft.com/office/drawing/2014/main" id="{00E38860-EEDD-5253-EE8D-DDEBD7C38F15}"/>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name="Slide26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28453-9392-CC41-A463-B21AAE7D3090}"/>
              </a:ext>
            </a:extLst>
          </p:cNvPr>
          <p:cNvSpPr txBox="1">
            <a:spLocks noGrp="1"/>
          </p:cNvSpPr>
          <p:nvPr>
            <p:ph type="title"/>
          </p:nvPr>
        </p:nvSpPr>
        <p:spPr/>
        <p:txBody>
          <a:bodyPr/>
          <a:lstStyle/>
          <a:p>
            <a:pPr lvl="0"/>
            <a:r>
              <a:rPr lang="en-GB" dirty="0"/>
              <a:t>ANTIOCHUS</a:t>
            </a:r>
            <a:br>
              <a:rPr lang="en-GB" dirty="0"/>
            </a:br>
            <a:r>
              <a:rPr lang="en-GB" dirty="0"/>
              <a:t>                     Je </a:t>
            </a:r>
            <a:r>
              <a:rPr lang="en-GB" dirty="0" err="1"/>
              <a:t>crois</a:t>
            </a:r>
            <a:r>
              <a:rPr lang="en-GB" dirty="0"/>
              <a:t> tout : je </a:t>
            </a:r>
            <a:r>
              <a:rPr lang="en-GB" dirty="0" err="1"/>
              <a:t>vous</a:t>
            </a:r>
            <a:r>
              <a:rPr lang="en-GB" dirty="0"/>
              <a:t> </a:t>
            </a:r>
            <a:r>
              <a:rPr lang="en-GB" dirty="0" err="1"/>
              <a:t>connais</a:t>
            </a:r>
            <a:r>
              <a:rPr lang="en-GB" dirty="0"/>
              <a:t> </a:t>
            </a:r>
            <a:r>
              <a:rPr lang="en-GB" dirty="0" err="1"/>
              <a:t>tous</a:t>
            </a:r>
            <a:r>
              <a:rPr lang="en-GB" dirty="0"/>
              <a:t> </a:t>
            </a:r>
            <a:r>
              <a:rPr lang="en-GB" dirty="0" err="1"/>
              <a:t>deux</a:t>
            </a:r>
            <a:r>
              <a:rPr lang="en-GB" dirty="0"/>
              <a:t>.</a:t>
            </a:r>
            <a:br>
              <a:rPr lang="en-GB" dirty="0"/>
            </a:br>
            <a:r>
              <a:rPr lang="en-GB" dirty="0"/>
              <a:t> </a:t>
            </a:r>
            <a:r>
              <a:rPr lang="en-GB" dirty="0" err="1"/>
              <a:t>Mais</a:t>
            </a:r>
            <a:r>
              <a:rPr lang="en-GB" dirty="0"/>
              <a:t> </a:t>
            </a:r>
            <a:r>
              <a:rPr lang="en-GB" dirty="0" err="1"/>
              <a:t>connaissez</a:t>
            </a:r>
            <a:r>
              <a:rPr lang="en-GB" dirty="0"/>
              <a:t> </a:t>
            </a:r>
            <a:r>
              <a:rPr lang="en-GB" dirty="0" err="1"/>
              <a:t>vous-même</a:t>
            </a:r>
            <a:r>
              <a:rPr lang="en-GB" dirty="0"/>
              <a:t> un prince </a:t>
            </a:r>
            <a:r>
              <a:rPr lang="en-GB" dirty="0" err="1"/>
              <a:t>malheureux</a:t>
            </a:r>
            <a:r>
              <a:rPr lang="en-GB" dirty="0"/>
              <a:t> :</a:t>
            </a:r>
            <a:br>
              <a:rPr lang="en-GB" dirty="0"/>
            </a:br>
            <a:r>
              <a:rPr lang="en-GB" dirty="0"/>
              <a:t> </a:t>
            </a:r>
            <a:r>
              <a:rPr lang="en-GB" dirty="0" err="1"/>
              <a:t>Vous</a:t>
            </a:r>
            <a:r>
              <a:rPr lang="en-GB" dirty="0"/>
              <a:t> </a:t>
            </a:r>
            <a:r>
              <a:rPr lang="en-GB" dirty="0" err="1"/>
              <a:t>m’avez</a:t>
            </a:r>
            <a:r>
              <a:rPr lang="en-GB" dirty="0"/>
              <a:t> </a:t>
            </a:r>
            <a:r>
              <a:rPr lang="en-GB" dirty="0" err="1"/>
              <a:t>honoré</a:t>
            </a:r>
            <a:r>
              <a:rPr lang="en-GB" dirty="0"/>
              <a:t>, </a:t>
            </a:r>
            <a:r>
              <a:rPr lang="en-GB" dirty="0" err="1"/>
              <a:t>Seigneur</a:t>
            </a:r>
            <a:r>
              <a:rPr lang="en-GB" dirty="0"/>
              <a:t>, de </a:t>
            </a:r>
            <a:r>
              <a:rPr lang="en-GB" dirty="0" err="1"/>
              <a:t>votre</a:t>
            </a:r>
            <a:r>
              <a:rPr lang="en-GB" dirty="0"/>
              <a:t> </a:t>
            </a:r>
            <a:r>
              <a:rPr lang="en-GB" dirty="0" err="1"/>
              <a:t>estime</a:t>
            </a:r>
            <a:r>
              <a:rPr lang="en-GB" dirty="0"/>
              <a:t> ;</a:t>
            </a:r>
            <a:br>
              <a:rPr lang="en-GB" dirty="0"/>
            </a:br>
            <a:r>
              <a:rPr lang="en-GB" dirty="0"/>
              <a:t> Et </a:t>
            </a:r>
            <a:r>
              <a:rPr lang="en-GB" dirty="0" err="1"/>
              <a:t>moi</a:t>
            </a:r>
            <a:r>
              <a:rPr lang="en-GB" dirty="0"/>
              <a:t>, je </a:t>
            </a:r>
            <a:r>
              <a:rPr lang="en-GB" dirty="0" err="1"/>
              <a:t>puis</a:t>
            </a:r>
            <a:r>
              <a:rPr lang="en-GB" dirty="0"/>
              <a:t> </a:t>
            </a:r>
            <a:r>
              <a:rPr lang="en-GB" dirty="0" err="1"/>
              <a:t>ici</a:t>
            </a:r>
            <a:r>
              <a:rPr lang="en-GB" dirty="0"/>
              <a:t> </a:t>
            </a:r>
            <a:r>
              <a:rPr lang="en-GB" dirty="0" err="1"/>
              <a:t>vous</a:t>
            </a:r>
            <a:r>
              <a:rPr lang="en-GB" dirty="0"/>
              <a:t> le </a:t>
            </a:r>
            <a:r>
              <a:rPr lang="en-GB" dirty="0" err="1"/>
              <a:t>jurer</a:t>
            </a:r>
            <a:r>
              <a:rPr lang="en-GB" dirty="0"/>
              <a:t> sans crime,</a:t>
            </a:r>
            <a:br>
              <a:rPr lang="en-GB" dirty="0"/>
            </a:br>
            <a:r>
              <a:rPr lang="en-GB" dirty="0"/>
              <a:t> À </a:t>
            </a:r>
            <a:r>
              <a:rPr lang="en-GB" dirty="0" err="1"/>
              <a:t>vos</a:t>
            </a:r>
            <a:r>
              <a:rPr lang="en-GB" dirty="0"/>
              <a:t> plus </a:t>
            </a:r>
            <a:r>
              <a:rPr lang="en-GB" dirty="0" err="1"/>
              <a:t>chers</a:t>
            </a:r>
            <a:r>
              <a:rPr lang="en-GB" dirty="0"/>
              <a:t> </a:t>
            </a:r>
            <a:r>
              <a:rPr lang="en-GB" dirty="0" err="1"/>
              <a:t>amis</a:t>
            </a:r>
            <a:r>
              <a:rPr lang="en-GB" dirty="0"/>
              <a:t> </a:t>
            </a:r>
            <a:r>
              <a:rPr lang="en-GB" dirty="0" err="1"/>
              <a:t>j’ai</a:t>
            </a:r>
            <a:r>
              <a:rPr lang="en-GB" dirty="0"/>
              <a:t> </a:t>
            </a:r>
            <a:r>
              <a:rPr lang="en-GB" dirty="0" err="1"/>
              <a:t>disputé</a:t>
            </a:r>
            <a:r>
              <a:rPr lang="en-GB" dirty="0"/>
              <a:t> </a:t>
            </a:r>
            <a:r>
              <a:rPr lang="en-GB" dirty="0" err="1"/>
              <a:t>ce</a:t>
            </a:r>
            <a:r>
              <a:rPr lang="en-GB" dirty="0"/>
              <a:t> rang ;         </a:t>
            </a:r>
          </a:p>
        </p:txBody>
      </p:sp>
      <p:sp>
        <p:nvSpPr>
          <p:cNvPr id="3" name="Text Placeholder 2">
            <a:extLst>
              <a:ext uri="{FF2B5EF4-FFF2-40B4-BE49-F238E27FC236}">
                <a16:creationId xmlns:a16="http://schemas.microsoft.com/office/drawing/2014/main" id="{DDA5F2F8-4FF0-4A46-8548-0E56C567E99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3341B84-D6D9-4D49-A28E-55E659E4E919}"/>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believe it all, I know you both.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you must learn to know an unhappy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prince.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t>
            </a:r>
            <a:r>
              <a:rPr lang="en-US" sz="1800" b="1" i="0" u="none" strike="noStrike" kern="1200" cap="none" spc="0" baseline="0" dirty="0" err="1">
                <a:solidFill>
                  <a:srgbClr val="000000"/>
                </a:solidFill>
                <a:uFillTx/>
                <a:latin typeface="Cambria" pitchFamily="18"/>
              </a:rPr>
              <a:t>honoured</a:t>
            </a:r>
            <a:r>
              <a:rPr lang="en-US" sz="1800" b="1" i="0" u="none" strike="noStrike" kern="1200" cap="none" spc="0" baseline="0" dirty="0">
                <a:solidFill>
                  <a:srgbClr val="000000"/>
                </a:solidFill>
                <a:uFillTx/>
                <a:latin typeface="Cambria" pitchFamily="18"/>
              </a:rPr>
              <a:t> me, Sir, with your esteem,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 can tell you truly that I vied for this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with your closest friends. </a:t>
            </a:r>
          </a:p>
        </p:txBody>
      </p:sp>
      <p:pic>
        <p:nvPicPr>
          <p:cNvPr id="5" name="Picture 4" descr="A person with long hair and a mustache&#10;&#10;Description automatically generated">
            <a:extLst>
              <a:ext uri="{FF2B5EF4-FFF2-40B4-BE49-F238E27FC236}">
                <a16:creationId xmlns:a16="http://schemas.microsoft.com/office/drawing/2014/main" id="{52010928-6B37-DE9B-066D-5F7F9FFF3813}"/>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name="Slide26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4F2A4-C5A1-864D-B9A5-E5A380D21859}"/>
              </a:ext>
            </a:extLst>
          </p:cNvPr>
          <p:cNvSpPr txBox="1">
            <a:spLocks noGrp="1"/>
          </p:cNvSpPr>
          <p:nvPr>
            <p:ph type="title"/>
          </p:nvPr>
        </p:nvSpPr>
        <p:spPr/>
        <p:txBody>
          <a:bodyPr/>
          <a:lstStyle/>
          <a:p>
            <a:pPr lvl="0"/>
            <a:r>
              <a:rPr lang="en-GB" dirty="0"/>
              <a:t> </a:t>
            </a:r>
            <a:r>
              <a:rPr lang="en-GB" dirty="0" err="1"/>
              <a:t>Vous</a:t>
            </a:r>
            <a:r>
              <a:rPr lang="en-GB" dirty="0"/>
              <a:t> </a:t>
            </a:r>
            <a:r>
              <a:rPr lang="en-GB" dirty="0" err="1"/>
              <a:t>croyez</a:t>
            </a:r>
            <a:r>
              <a:rPr lang="en-GB" dirty="0"/>
              <a:t> </a:t>
            </a:r>
            <a:r>
              <a:rPr lang="en-GB" dirty="0" err="1"/>
              <a:t>m’en</a:t>
            </a:r>
            <a:r>
              <a:rPr lang="en-GB" dirty="0"/>
              <a:t> devoir </a:t>
            </a:r>
            <a:r>
              <a:rPr lang="en-GB" dirty="0" err="1"/>
              <a:t>quelque</a:t>
            </a:r>
            <a:r>
              <a:rPr lang="en-GB" dirty="0"/>
              <a:t> reconnaissance ;</a:t>
            </a:r>
            <a:br>
              <a:rPr lang="en-GB" dirty="0"/>
            </a:br>
            <a:r>
              <a:rPr lang="en-GB" dirty="0"/>
              <a:t> </a:t>
            </a:r>
            <a:r>
              <a:rPr lang="en-GB" dirty="0" err="1"/>
              <a:t>Mais</a:t>
            </a:r>
            <a:r>
              <a:rPr lang="en-GB" dirty="0"/>
              <a:t> le </a:t>
            </a:r>
            <a:r>
              <a:rPr lang="en-GB" dirty="0" err="1"/>
              <a:t>pourriez-vous</a:t>
            </a:r>
            <a:r>
              <a:rPr lang="en-GB" dirty="0"/>
              <a:t> </a:t>
            </a:r>
            <a:r>
              <a:rPr lang="en-GB" dirty="0" err="1"/>
              <a:t>croire</a:t>
            </a:r>
            <a:r>
              <a:rPr lang="en-GB" dirty="0"/>
              <a:t> en </a:t>
            </a:r>
            <a:r>
              <a:rPr lang="en-GB" dirty="0" err="1"/>
              <a:t>ce</a:t>
            </a:r>
            <a:r>
              <a:rPr lang="en-GB" dirty="0"/>
              <a:t> moment fatal,</a:t>
            </a:r>
            <a:br>
              <a:rPr lang="en-GB" dirty="0"/>
            </a:br>
            <a:r>
              <a:rPr lang="en-GB" dirty="0"/>
              <a:t> </a:t>
            </a:r>
            <a:r>
              <a:rPr lang="en-GB" dirty="0" err="1"/>
              <a:t>Qu’un</a:t>
            </a:r>
            <a:r>
              <a:rPr lang="en-GB" dirty="0"/>
              <a:t> </a:t>
            </a:r>
            <a:r>
              <a:rPr lang="en-GB" dirty="0" err="1"/>
              <a:t>ami</a:t>
            </a:r>
            <a:r>
              <a:rPr lang="en-GB" dirty="0"/>
              <a:t> </a:t>
            </a:r>
            <a:r>
              <a:rPr lang="en-GB" dirty="0" err="1"/>
              <a:t>si</a:t>
            </a:r>
            <a:r>
              <a:rPr lang="en-GB" dirty="0"/>
              <a:t> </a:t>
            </a:r>
            <a:r>
              <a:rPr lang="en-GB" dirty="0" err="1"/>
              <a:t>fidèle</a:t>
            </a:r>
            <a:r>
              <a:rPr lang="en-GB" dirty="0"/>
              <a:t> </a:t>
            </a:r>
            <a:r>
              <a:rPr lang="en-GB" dirty="0" err="1"/>
              <a:t>était</a:t>
            </a:r>
            <a:r>
              <a:rPr lang="en-GB" dirty="0"/>
              <a:t> </a:t>
            </a:r>
            <a:r>
              <a:rPr lang="en-GB" dirty="0" err="1"/>
              <a:t>votre</a:t>
            </a:r>
            <a:r>
              <a:rPr lang="en-GB" dirty="0"/>
              <a:t> rival ?      </a:t>
            </a:r>
          </a:p>
        </p:txBody>
      </p:sp>
      <p:sp>
        <p:nvSpPr>
          <p:cNvPr id="3" name="Text Placeholder 2">
            <a:extLst>
              <a:ext uri="{FF2B5EF4-FFF2-40B4-BE49-F238E27FC236}">
                <a16:creationId xmlns:a16="http://schemas.microsoft.com/office/drawing/2014/main" id="{5F330A69-88B6-3D4F-94D1-267D9300C44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F99C500-DE46-EA47-9AA8-53945DCB7C34}"/>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think you owe me gratitude for that,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can you believe that such a loyal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friend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was also your rival? </a:t>
            </a:r>
          </a:p>
        </p:txBody>
      </p:sp>
      <p:pic>
        <p:nvPicPr>
          <p:cNvPr id="5" name="Picture 4" descr="A person with long hair and a mustache&#10;&#10;Description automatically generated">
            <a:extLst>
              <a:ext uri="{FF2B5EF4-FFF2-40B4-BE49-F238E27FC236}">
                <a16:creationId xmlns:a16="http://schemas.microsoft.com/office/drawing/2014/main" id="{BE5C54B8-806D-A2F0-18D4-5CF81737BE31}"/>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name="Slide26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BA91A-4DE0-BC4F-850C-4026223CDCD3}"/>
              </a:ext>
            </a:extLst>
          </p:cNvPr>
          <p:cNvSpPr txBox="1">
            <a:spLocks noGrp="1"/>
          </p:cNvSpPr>
          <p:nvPr>
            <p:ph type="title"/>
          </p:nvPr>
        </p:nvSpPr>
        <p:spPr/>
        <p:txBody>
          <a:bodyPr/>
          <a:lstStyle/>
          <a:p>
            <a:pPr lvl="0"/>
            <a:r>
              <a:rPr lang="en-GB" dirty="0"/>
              <a:t>TITUS</a:t>
            </a:r>
            <a:br>
              <a:rPr lang="en-GB" dirty="0"/>
            </a:br>
            <a:r>
              <a:rPr lang="en-GB" dirty="0"/>
              <a:t>                                                             Mon rival !</a:t>
            </a:r>
            <a:br>
              <a:rPr lang="en-GB" dirty="0"/>
            </a:br>
            <a:r>
              <a:rPr lang="en-GB" dirty="0"/>
              <a:t>ANTIOCHUS</a:t>
            </a:r>
            <a:br>
              <a:rPr lang="en-GB" dirty="0"/>
            </a:br>
            <a:r>
              <a:rPr lang="en-GB" dirty="0"/>
              <a:t> Il </a:t>
            </a:r>
            <a:r>
              <a:rPr lang="en-GB" dirty="0" err="1"/>
              <a:t>est</a:t>
            </a:r>
            <a:r>
              <a:rPr lang="en-GB" dirty="0"/>
              <a:t> temps que je </a:t>
            </a:r>
            <a:r>
              <a:rPr lang="en-GB" dirty="0" err="1"/>
              <a:t>vous</a:t>
            </a:r>
            <a:r>
              <a:rPr lang="en-GB" dirty="0"/>
              <a:t> </a:t>
            </a:r>
            <a:r>
              <a:rPr lang="en-GB" dirty="0" err="1"/>
              <a:t>éclaircisse</a:t>
            </a:r>
            <a:r>
              <a:rPr lang="en-GB" dirty="0"/>
              <a:t>.      </a:t>
            </a:r>
          </a:p>
        </p:txBody>
      </p:sp>
      <p:sp>
        <p:nvSpPr>
          <p:cNvPr id="3" name="Text Placeholder 2">
            <a:extLst>
              <a:ext uri="{FF2B5EF4-FFF2-40B4-BE49-F238E27FC236}">
                <a16:creationId xmlns:a16="http://schemas.microsoft.com/office/drawing/2014/main" id="{561284D8-E38D-494C-B781-6EA3DD797B5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1EAE92C-23EE-9148-B4D4-400BE6AC7241}"/>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rival!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 is time to tell you. </a:t>
            </a:r>
          </a:p>
        </p:txBody>
      </p:sp>
      <p:pic>
        <p:nvPicPr>
          <p:cNvPr id="6" name="Picture 5" descr="A person with long hair and a mustache&#10;&#10;Description automatically generated">
            <a:extLst>
              <a:ext uri="{FF2B5EF4-FFF2-40B4-BE49-F238E27FC236}">
                <a16:creationId xmlns:a16="http://schemas.microsoft.com/office/drawing/2014/main" id="{C59EEDC0-CF32-228D-6689-0E1616523523}"/>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name="Slide26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C1F4C-CDC5-EC4B-BEAF-F0B477318984}"/>
              </a:ext>
            </a:extLst>
          </p:cNvPr>
          <p:cNvSpPr txBox="1">
            <a:spLocks noGrp="1"/>
          </p:cNvSpPr>
          <p:nvPr>
            <p:ph type="title"/>
          </p:nvPr>
        </p:nvSpPr>
        <p:spPr/>
        <p:txBody>
          <a:bodyPr/>
          <a:lstStyle/>
          <a:p>
            <a:pPr lvl="0"/>
            <a:r>
              <a:rPr lang="en-GB" dirty="0"/>
              <a:t> </a:t>
            </a:r>
            <a:r>
              <a:rPr lang="en-GB" dirty="0" err="1"/>
              <a:t>Oui</a:t>
            </a:r>
            <a:r>
              <a:rPr lang="en-GB" dirty="0"/>
              <a:t>, </a:t>
            </a:r>
            <a:r>
              <a:rPr lang="en-GB" dirty="0" err="1"/>
              <a:t>Seigneur</a:t>
            </a:r>
            <a:r>
              <a:rPr lang="en-GB" dirty="0"/>
              <a:t>, </a:t>
            </a:r>
            <a:r>
              <a:rPr lang="en-GB" dirty="0" err="1"/>
              <a:t>j’ai</a:t>
            </a:r>
            <a:r>
              <a:rPr lang="en-GB" dirty="0"/>
              <a:t> </a:t>
            </a:r>
            <a:r>
              <a:rPr lang="en-GB" dirty="0" err="1"/>
              <a:t>toujours</a:t>
            </a:r>
            <a:r>
              <a:rPr lang="en-GB" dirty="0"/>
              <a:t> </a:t>
            </a:r>
            <a:r>
              <a:rPr lang="en-GB" dirty="0" err="1"/>
              <a:t>adoré</a:t>
            </a:r>
            <a:r>
              <a:rPr lang="en-GB" dirty="0"/>
              <a:t> </a:t>
            </a:r>
            <a:r>
              <a:rPr lang="en-GB" dirty="0" err="1"/>
              <a:t>Bérénice</a:t>
            </a:r>
            <a:r>
              <a:rPr lang="en-GB" dirty="0"/>
              <a:t>.</a:t>
            </a:r>
            <a:br>
              <a:rPr lang="en-GB" dirty="0"/>
            </a:br>
            <a:r>
              <a:rPr lang="en-GB" dirty="0"/>
              <a:t> Pour ne la plus aimer </a:t>
            </a:r>
            <a:r>
              <a:rPr lang="en-GB" dirty="0" err="1"/>
              <a:t>j’ai</a:t>
            </a:r>
            <a:r>
              <a:rPr lang="en-GB" dirty="0"/>
              <a:t> cent </a:t>
            </a:r>
            <a:r>
              <a:rPr lang="en-GB" dirty="0" err="1"/>
              <a:t>fois</a:t>
            </a:r>
            <a:r>
              <a:rPr lang="en-GB" dirty="0"/>
              <a:t> </a:t>
            </a:r>
            <a:r>
              <a:rPr lang="en-GB" dirty="0" err="1"/>
              <a:t>combattu</a:t>
            </a:r>
            <a:r>
              <a:rPr lang="en-GB" dirty="0"/>
              <a:t> ;</a:t>
            </a:r>
            <a:br>
              <a:rPr lang="en-GB" dirty="0"/>
            </a:br>
            <a:r>
              <a:rPr lang="en-GB" dirty="0"/>
              <a:t> Je </a:t>
            </a:r>
            <a:r>
              <a:rPr lang="en-GB" dirty="0" err="1"/>
              <a:t>n’ai</a:t>
            </a:r>
            <a:r>
              <a:rPr lang="en-GB" dirty="0"/>
              <a:t> </a:t>
            </a:r>
            <a:r>
              <a:rPr lang="en-GB" dirty="0" err="1"/>
              <a:t>pu</a:t>
            </a:r>
            <a:r>
              <a:rPr lang="en-GB" dirty="0"/>
              <a:t> </a:t>
            </a:r>
            <a:r>
              <a:rPr lang="en-GB" dirty="0" err="1"/>
              <a:t>l’oublier</a:t>
            </a:r>
            <a:r>
              <a:rPr lang="en-GB" dirty="0"/>
              <a:t> ; au </a:t>
            </a:r>
            <a:r>
              <a:rPr lang="en-GB" dirty="0" err="1"/>
              <a:t>moins</a:t>
            </a:r>
            <a:r>
              <a:rPr lang="en-GB" dirty="0"/>
              <a:t> je me </a:t>
            </a:r>
            <a:r>
              <a:rPr lang="en-GB" dirty="0" err="1"/>
              <a:t>suis</a:t>
            </a:r>
            <a:r>
              <a:rPr lang="en-GB" dirty="0"/>
              <a:t> </a:t>
            </a:r>
            <a:r>
              <a:rPr lang="en-GB" dirty="0" err="1"/>
              <a:t>tu.</a:t>
            </a:r>
            <a:r>
              <a:rPr lang="en-GB" dirty="0"/>
              <a:t>   </a:t>
            </a:r>
            <a:br>
              <a:rPr lang="en-GB" dirty="0"/>
            </a:br>
            <a:r>
              <a:rPr lang="en-GB" dirty="0"/>
              <a:t> </a:t>
            </a:r>
            <a:r>
              <a:rPr lang="en-GB" dirty="0" err="1"/>
              <a:t>J’ai</a:t>
            </a:r>
            <a:r>
              <a:rPr lang="en-GB" dirty="0"/>
              <a:t> fait de mon courage </a:t>
            </a:r>
            <a:r>
              <a:rPr lang="en-GB" dirty="0" err="1"/>
              <a:t>une</a:t>
            </a:r>
            <a:r>
              <a:rPr lang="en-GB" dirty="0"/>
              <a:t> </a:t>
            </a:r>
            <a:r>
              <a:rPr lang="en-GB" dirty="0" err="1"/>
              <a:t>épreuve</a:t>
            </a:r>
            <a:r>
              <a:rPr lang="en-GB" dirty="0"/>
              <a:t> </a:t>
            </a:r>
            <a:r>
              <a:rPr lang="en-GB" dirty="0" err="1"/>
              <a:t>dernière</a:t>
            </a:r>
            <a:r>
              <a:rPr lang="en-GB" dirty="0"/>
              <a:t> ;</a:t>
            </a:r>
            <a:br>
              <a:rPr lang="en-GB" dirty="0"/>
            </a:br>
            <a:r>
              <a:rPr lang="en-GB" dirty="0"/>
              <a:t> Je </a:t>
            </a:r>
            <a:r>
              <a:rPr lang="en-GB" dirty="0" err="1"/>
              <a:t>viens</a:t>
            </a:r>
            <a:r>
              <a:rPr lang="en-GB" dirty="0"/>
              <a:t> de </a:t>
            </a:r>
            <a:r>
              <a:rPr lang="en-GB" dirty="0" err="1"/>
              <a:t>rappeler</a:t>
            </a:r>
            <a:r>
              <a:rPr lang="en-GB" dirty="0"/>
              <a:t> ma raison tout </a:t>
            </a:r>
            <a:r>
              <a:rPr lang="en-GB" dirty="0" err="1"/>
              <a:t>entière</a:t>
            </a:r>
            <a:r>
              <a:rPr lang="en-GB" dirty="0"/>
              <a:t> :</a:t>
            </a:r>
            <a:br>
              <a:rPr lang="en-GB" dirty="0"/>
            </a:br>
            <a:r>
              <a:rPr lang="en-GB" dirty="0"/>
              <a:t> </a:t>
            </a:r>
            <a:r>
              <a:rPr lang="en-GB" dirty="0" err="1"/>
              <a:t>Jamais</a:t>
            </a:r>
            <a:r>
              <a:rPr lang="en-GB" dirty="0"/>
              <a:t> je ne me </a:t>
            </a:r>
            <a:r>
              <a:rPr lang="en-GB" dirty="0" err="1"/>
              <a:t>suis</a:t>
            </a:r>
            <a:r>
              <a:rPr lang="en-GB" dirty="0"/>
              <a:t> </a:t>
            </a:r>
            <a:r>
              <a:rPr lang="en-GB" dirty="0" err="1"/>
              <a:t>senti</a:t>
            </a:r>
            <a:r>
              <a:rPr lang="en-GB" dirty="0"/>
              <a:t> plus </a:t>
            </a:r>
            <a:r>
              <a:rPr lang="en-GB" dirty="0" err="1"/>
              <a:t>amoureux</a:t>
            </a:r>
            <a:r>
              <a:rPr lang="en-GB" dirty="0"/>
              <a:t>.     </a:t>
            </a:r>
          </a:p>
        </p:txBody>
      </p:sp>
      <p:sp>
        <p:nvSpPr>
          <p:cNvPr id="3" name="Text Placeholder 2">
            <a:extLst>
              <a:ext uri="{FF2B5EF4-FFF2-40B4-BE49-F238E27FC236}">
                <a16:creationId xmlns:a16="http://schemas.microsoft.com/office/drawing/2014/main" id="{07E7E5A0-C8CB-FF44-B315-9785C9AFD22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393EF9F-56A8-674D-82EC-18B56907BA9B}"/>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Yes, Sir, I have always loved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though I have struggled not to.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could not forget her, but at least I kept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silent.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put my courage to the ultimate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test,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summoned all my reason,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I have never been more in love. </a:t>
            </a:r>
          </a:p>
        </p:txBody>
      </p:sp>
      <p:pic>
        <p:nvPicPr>
          <p:cNvPr id="5" name="Picture 4" descr="A person with long hair and a mustache&#10;&#10;Description automatically generated">
            <a:extLst>
              <a:ext uri="{FF2B5EF4-FFF2-40B4-BE49-F238E27FC236}">
                <a16:creationId xmlns:a16="http://schemas.microsoft.com/office/drawing/2014/main" id="{FA505172-8F29-4E13-DE9B-50F127A90E73}"/>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name="Slide26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62431-5C81-4449-89ED-B836E9469EEA}"/>
              </a:ext>
            </a:extLst>
          </p:cNvPr>
          <p:cNvSpPr txBox="1">
            <a:spLocks noGrp="1"/>
          </p:cNvSpPr>
          <p:nvPr>
            <p:ph type="title"/>
          </p:nvPr>
        </p:nvSpPr>
        <p:spPr/>
        <p:txBody>
          <a:bodyPr/>
          <a:lstStyle/>
          <a:p>
            <a:pPr lvl="0"/>
            <a:r>
              <a:rPr lang="en-GB" dirty="0"/>
              <a:t> Il </a:t>
            </a:r>
            <a:r>
              <a:rPr lang="en-GB" dirty="0" err="1"/>
              <a:t>faut</a:t>
            </a:r>
            <a:r>
              <a:rPr lang="en-GB" dirty="0"/>
              <a:t> </a:t>
            </a:r>
            <a:r>
              <a:rPr lang="en-GB" dirty="0" err="1"/>
              <a:t>d’autres</a:t>
            </a:r>
            <a:r>
              <a:rPr lang="en-GB" dirty="0"/>
              <a:t> efforts pour </a:t>
            </a:r>
            <a:r>
              <a:rPr lang="en-GB" dirty="0" err="1"/>
              <a:t>rompre</a:t>
            </a:r>
            <a:r>
              <a:rPr lang="en-GB" dirty="0"/>
              <a:t> </a:t>
            </a:r>
            <a:r>
              <a:rPr lang="en-GB" dirty="0" err="1"/>
              <a:t>tant</a:t>
            </a:r>
            <a:r>
              <a:rPr lang="en-GB" dirty="0"/>
              <a:t> de </a:t>
            </a:r>
            <a:r>
              <a:rPr lang="en-GB" dirty="0" err="1"/>
              <a:t>nœuds</a:t>
            </a:r>
            <a:r>
              <a:rPr lang="en-GB" dirty="0"/>
              <a:t> :</a:t>
            </a:r>
            <a:br>
              <a:rPr lang="en-GB" dirty="0"/>
            </a:br>
            <a:r>
              <a:rPr lang="en-GB" dirty="0"/>
              <a:t> </a:t>
            </a:r>
            <a:r>
              <a:rPr lang="en-GB" dirty="0" err="1"/>
              <a:t>Ce</a:t>
            </a:r>
            <a:r>
              <a:rPr lang="en-GB" dirty="0"/>
              <a:t> </a:t>
            </a:r>
            <a:r>
              <a:rPr lang="en-GB" dirty="0" err="1"/>
              <a:t>n’est</a:t>
            </a:r>
            <a:r>
              <a:rPr lang="en-GB" dirty="0"/>
              <a:t> </a:t>
            </a:r>
            <a:r>
              <a:rPr lang="en-GB" dirty="0" err="1"/>
              <a:t>qu’en</a:t>
            </a:r>
            <a:r>
              <a:rPr lang="en-GB" dirty="0"/>
              <a:t> </a:t>
            </a:r>
            <a:r>
              <a:rPr lang="en-GB" dirty="0" err="1"/>
              <a:t>expirant</a:t>
            </a:r>
            <a:r>
              <a:rPr lang="en-GB" dirty="0"/>
              <a:t> </a:t>
            </a:r>
            <a:r>
              <a:rPr lang="en-GB" dirty="0" err="1"/>
              <a:t>que</a:t>
            </a:r>
            <a:r>
              <a:rPr lang="en-GB" dirty="0"/>
              <a:t> je </a:t>
            </a:r>
            <a:r>
              <a:rPr lang="en-GB" dirty="0" err="1"/>
              <a:t>puis</a:t>
            </a:r>
            <a:r>
              <a:rPr lang="en-GB" dirty="0"/>
              <a:t> les </a:t>
            </a:r>
            <a:r>
              <a:rPr lang="en-GB" dirty="0" err="1"/>
              <a:t>détruire</a:t>
            </a:r>
            <a:r>
              <a:rPr lang="en-GB" dirty="0"/>
              <a:t> ;</a:t>
            </a:r>
            <a:br>
              <a:rPr lang="en-GB" dirty="0"/>
            </a:br>
            <a:r>
              <a:rPr lang="en-GB" dirty="0"/>
              <a:t> </a:t>
            </a:r>
            <a:r>
              <a:rPr lang="en-GB" dirty="0" err="1"/>
              <a:t>J’y</a:t>
            </a:r>
            <a:r>
              <a:rPr lang="en-GB" dirty="0"/>
              <a:t> </a:t>
            </a:r>
            <a:r>
              <a:rPr lang="en-GB" dirty="0" err="1"/>
              <a:t>cours</a:t>
            </a:r>
            <a:r>
              <a:rPr lang="en-GB" dirty="0"/>
              <a:t>. Voilà de quoi </a:t>
            </a:r>
            <a:r>
              <a:rPr lang="en-GB" dirty="0" err="1"/>
              <a:t>j’ai</a:t>
            </a:r>
            <a:r>
              <a:rPr lang="en-GB" dirty="0"/>
              <a:t> </a:t>
            </a:r>
            <a:r>
              <a:rPr lang="en-GB" dirty="0" err="1"/>
              <a:t>voulu</a:t>
            </a:r>
            <a:r>
              <a:rPr lang="en-GB" dirty="0"/>
              <a:t> </a:t>
            </a:r>
            <a:r>
              <a:rPr lang="en-GB" dirty="0" err="1"/>
              <a:t>vous</a:t>
            </a:r>
            <a:r>
              <a:rPr lang="en-GB" dirty="0"/>
              <a:t> </a:t>
            </a:r>
            <a:r>
              <a:rPr lang="en-GB" dirty="0" err="1"/>
              <a:t>instruire</a:t>
            </a:r>
            <a:r>
              <a:rPr lang="en-GB" dirty="0"/>
              <a:t>.</a:t>
            </a:r>
            <a:br>
              <a:rPr lang="en-GB" dirty="0"/>
            </a:br>
            <a:r>
              <a:rPr lang="en-GB" dirty="0"/>
              <a:t> </a:t>
            </a:r>
            <a:r>
              <a:rPr lang="en-GB" dirty="0" err="1"/>
              <a:t>Oui</a:t>
            </a:r>
            <a:r>
              <a:rPr lang="en-GB" dirty="0"/>
              <a:t>, Madame, </a:t>
            </a:r>
            <a:r>
              <a:rPr lang="en-GB" dirty="0" err="1"/>
              <a:t>vers</a:t>
            </a:r>
            <a:r>
              <a:rPr lang="en-GB" dirty="0"/>
              <a:t> </a:t>
            </a:r>
            <a:r>
              <a:rPr lang="en-GB" dirty="0" err="1"/>
              <a:t>vous</a:t>
            </a:r>
            <a:r>
              <a:rPr lang="en-GB" dirty="0"/>
              <a:t> </a:t>
            </a:r>
            <a:r>
              <a:rPr lang="en-GB" dirty="0" err="1"/>
              <a:t>j’ai</a:t>
            </a:r>
            <a:r>
              <a:rPr lang="en-GB" dirty="0"/>
              <a:t> </a:t>
            </a:r>
            <a:r>
              <a:rPr lang="en-GB" dirty="0" err="1"/>
              <a:t>rappelé</a:t>
            </a:r>
            <a:r>
              <a:rPr lang="en-GB" dirty="0"/>
              <a:t> </a:t>
            </a:r>
            <a:r>
              <a:rPr lang="en-GB" dirty="0" err="1"/>
              <a:t>ses</a:t>
            </a:r>
            <a:r>
              <a:rPr lang="en-GB" dirty="0"/>
              <a:t> pas,</a:t>
            </a:r>
            <a:br>
              <a:rPr lang="en-GB" dirty="0"/>
            </a:br>
            <a:r>
              <a:rPr lang="en-GB" dirty="0"/>
              <a:t> </a:t>
            </a:r>
            <a:r>
              <a:rPr lang="en-GB" dirty="0" err="1"/>
              <a:t>Mes</a:t>
            </a:r>
            <a:r>
              <a:rPr lang="en-GB" dirty="0"/>
              <a:t> </a:t>
            </a:r>
            <a:r>
              <a:rPr lang="en-GB" dirty="0" err="1"/>
              <a:t>soins</a:t>
            </a:r>
            <a:r>
              <a:rPr lang="en-GB" dirty="0"/>
              <a:t> </a:t>
            </a:r>
            <a:r>
              <a:rPr lang="en-GB" dirty="0" err="1"/>
              <a:t>ont</a:t>
            </a:r>
            <a:r>
              <a:rPr lang="en-GB" dirty="0"/>
              <a:t> </a:t>
            </a:r>
            <a:r>
              <a:rPr lang="en-GB" dirty="0" err="1"/>
              <a:t>réussi</a:t>
            </a:r>
            <a:r>
              <a:rPr lang="en-GB" dirty="0"/>
              <a:t>, je ne </a:t>
            </a:r>
            <a:r>
              <a:rPr lang="en-GB" dirty="0" err="1"/>
              <a:t>m’en</a:t>
            </a:r>
            <a:r>
              <a:rPr lang="en-GB" dirty="0"/>
              <a:t> </a:t>
            </a:r>
            <a:r>
              <a:rPr lang="en-GB" dirty="0" err="1"/>
              <a:t>repens</a:t>
            </a:r>
            <a:r>
              <a:rPr lang="en-GB" dirty="0"/>
              <a:t> pas.      </a:t>
            </a:r>
          </a:p>
        </p:txBody>
      </p:sp>
      <p:sp>
        <p:nvSpPr>
          <p:cNvPr id="3" name="Text Placeholder 2">
            <a:extLst>
              <a:ext uri="{FF2B5EF4-FFF2-40B4-BE49-F238E27FC236}">
                <a16:creationId xmlns:a16="http://schemas.microsoft.com/office/drawing/2014/main" id="{744ED50E-A431-7F4C-B7EA-2BDC9E4EABE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239E1FD-A035-F140-B0D4-4E6A281B4E84}"/>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Other efforts are needed to break these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bonds: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only by dying can I destroy them.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shall do that soon.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is what I wanted to tell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Yes, Madame, I brought him back to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efforts succeeded and I am glad of it.</a:t>
            </a:r>
          </a:p>
        </p:txBody>
      </p:sp>
      <p:pic>
        <p:nvPicPr>
          <p:cNvPr id="5" name="Picture 4" descr="A person with long hair and a mustache&#10;&#10;Description automatically generated">
            <a:extLst>
              <a:ext uri="{FF2B5EF4-FFF2-40B4-BE49-F238E27FC236}">
                <a16:creationId xmlns:a16="http://schemas.microsoft.com/office/drawing/2014/main" id="{A3BD25BA-3814-84A2-425E-E58B2D3FED51}"/>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name="Slide26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C9CB-690D-514A-B623-4738242A2DD5}"/>
              </a:ext>
            </a:extLst>
          </p:cNvPr>
          <p:cNvSpPr txBox="1">
            <a:spLocks noGrp="1"/>
          </p:cNvSpPr>
          <p:nvPr>
            <p:ph type="title"/>
          </p:nvPr>
        </p:nvSpPr>
        <p:spPr/>
        <p:txBody>
          <a:bodyPr/>
          <a:lstStyle/>
          <a:p>
            <a:pPr lvl="0"/>
            <a:r>
              <a:rPr lang="en-GB" dirty="0"/>
              <a:t> </a:t>
            </a:r>
            <a:r>
              <a:rPr lang="en-GB" dirty="0" err="1"/>
              <a:t>Puisse</a:t>
            </a:r>
            <a:r>
              <a:rPr lang="en-GB" dirty="0"/>
              <a:t> le </a:t>
            </a:r>
            <a:r>
              <a:rPr lang="en-GB" dirty="0" err="1"/>
              <a:t>ciel</a:t>
            </a:r>
            <a:r>
              <a:rPr lang="en-GB" dirty="0"/>
              <a:t> </a:t>
            </a:r>
            <a:r>
              <a:rPr lang="en-GB" dirty="0" err="1"/>
              <a:t>verser</a:t>
            </a:r>
            <a:r>
              <a:rPr lang="en-GB" dirty="0"/>
              <a:t> </a:t>
            </a:r>
            <a:r>
              <a:rPr lang="en-GB" dirty="0" err="1"/>
              <a:t>sur</a:t>
            </a:r>
            <a:r>
              <a:rPr lang="en-GB" dirty="0"/>
              <a:t> </a:t>
            </a:r>
            <a:r>
              <a:rPr lang="en-GB" dirty="0" err="1"/>
              <a:t>toutes</a:t>
            </a:r>
            <a:r>
              <a:rPr lang="en-GB" dirty="0"/>
              <a:t> </a:t>
            </a:r>
            <a:r>
              <a:rPr lang="en-GB" dirty="0" err="1"/>
              <a:t>vos</a:t>
            </a:r>
            <a:r>
              <a:rPr lang="en-GB" dirty="0"/>
              <a:t> </a:t>
            </a:r>
            <a:r>
              <a:rPr lang="en-GB" dirty="0" err="1"/>
              <a:t>années</a:t>
            </a:r>
            <a:br>
              <a:rPr lang="en-GB" dirty="0"/>
            </a:br>
            <a:r>
              <a:rPr lang="en-GB" dirty="0"/>
              <a:t> Mille </a:t>
            </a:r>
            <a:r>
              <a:rPr lang="en-GB" dirty="0" err="1"/>
              <a:t>prospérités</a:t>
            </a:r>
            <a:r>
              <a:rPr lang="en-GB" dirty="0"/>
              <a:t> </a:t>
            </a:r>
            <a:r>
              <a:rPr lang="en-GB" dirty="0" err="1"/>
              <a:t>l’une</a:t>
            </a:r>
            <a:r>
              <a:rPr lang="en-GB" dirty="0"/>
              <a:t> </a:t>
            </a:r>
            <a:r>
              <a:rPr lang="en-GB" dirty="0" err="1"/>
              <a:t>à</a:t>
            </a:r>
            <a:r>
              <a:rPr lang="en-GB" dirty="0"/>
              <a:t> </a:t>
            </a:r>
            <a:r>
              <a:rPr lang="en-GB" dirty="0" err="1"/>
              <a:t>l’autre</a:t>
            </a:r>
            <a:r>
              <a:rPr lang="en-GB" dirty="0"/>
              <a:t> </a:t>
            </a:r>
            <a:r>
              <a:rPr lang="en-GB" dirty="0" err="1"/>
              <a:t>enchaînées</a:t>
            </a:r>
            <a:r>
              <a:rPr lang="en-GB" dirty="0"/>
              <a:t> !</a:t>
            </a:r>
            <a:br>
              <a:rPr lang="en-GB" dirty="0"/>
            </a:br>
            <a:r>
              <a:rPr lang="en-GB" dirty="0"/>
              <a:t> </a:t>
            </a:r>
            <a:r>
              <a:rPr lang="en-GB" dirty="0" err="1"/>
              <a:t>Ou</a:t>
            </a:r>
            <a:r>
              <a:rPr lang="en-GB" dirty="0"/>
              <a:t> </a:t>
            </a:r>
            <a:r>
              <a:rPr lang="en-GB" dirty="0" err="1"/>
              <a:t>s’il</a:t>
            </a:r>
            <a:r>
              <a:rPr lang="en-GB" dirty="0"/>
              <a:t> </a:t>
            </a:r>
            <a:r>
              <a:rPr lang="en-GB" dirty="0" err="1"/>
              <a:t>vous</a:t>
            </a:r>
            <a:r>
              <a:rPr lang="en-GB" dirty="0"/>
              <a:t> </a:t>
            </a:r>
            <a:r>
              <a:rPr lang="en-GB" dirty="0" err="1"/>
              <a:t>garde</a:t>
            </a:r>
            <a:r>
              <a:rPr lang="en-GB" dirty="0"/>
              <a:t> encore un </a:t>
            </a:r>
            <a:r>
              <a:rPr lang="en-GB" dirty="0" err="1"/>
              <a:t>reste</a:t>
            </a:r>
            <a:r>
              <a:rPr lang="en-GB" dirty="0"/>
              <a:t> de </a:t>
            </a:r>
            <a:r>
              <a:rPr lang="en-GB" dirty="0" err="1"/>
              <a:t>courroux</a:t>
            </a:r>
            <a:r>
              <a:rPr lang="en-GB" dirty="0"/>
              <a:t>,</a:t>
            </a:r>
            <a:br>
              <a:rPr lang="en-GB" dirty="0"/>
            </a:br>
            <a:r>
              <a:rPr lang="en-GB" dirty="0"/>
              <a:t> Je conjure les </a:t>
            </a:r>
            <a:r>
              <a:rPr lang="en-GB" dirty="0" err="1"/>
              <a:t>dieux</a:t>
            </a:r>
            <a:r>
              <a:rPr lang="en-GB" dirty="0"/>
              <a:t> </a:t>
            </a:r>
            <a:r>
              <a:rPr lang="en-GB" dirty="0" err="1"/>
              <a:t>d’épuiser</a:t>
            </a:r>
            <a:r>
              <a:rPr lang="en-GB" dirty="0"/>
              <a:t> </a:t>
            </a:r>
            <a:r>
              <a:rPr lang="en-GB" dirty="0" err="1"/>
              <a:t>tous</a:t>
            </a:r>
            <a:r>
              <a:rPr lang="en-GB" dirty="0"/>
              <a:t> les coups</a:t>
            </a:r>
            <a:br>
              <a:rPr lang="en-GB" dirty="0"/>
            </a:br>
            <a:r>
              <a:rPr lang="en-GB" dirty="0"/>
              <a:t> Qui </a:t>
            </a:r>
            <a:r>
              <a:rPr lang="en-GB" dirty="0" err="1"/>
              <a:t>pourraient</a:t>
            </a:r>
            <a:r>
              <a:rPr lang="en-GB" dirty="0"/>
              <a:t> </a:t>
            </a:r>
            <a:r>
              <a:rPr lang="en-GB" dirty="0" err="1"/>
              <a:t>menacer</a:t>
            </a:r>
            <a:r>
              <a:rPr lang="en-GB" dirty="0"/>
              <a:t> </a:t>
            </a:r>
            <a:r>
              <a:rPr lang="en-GB" dirty="0" err="1"/>
              <a:t>une</a:t>
            </a:r>
            <a:r>
              <a:rPr lang="en-GB" dirty="0"/>
              <a:t> </a:t>
            </a:r>
            <a:r>
              <a:rPr lang="en-GB" dirty="0" err="1"/>
              <a:t>si</a:t>
            </a:r>
            <a:r>
              <a:rPr lang="en-GB" dirty="0"/>
              <a:t> belle vie,</a:t>
            </a:r>
            <a:br>
              <a:rPr lang="en-GB" dirty="0"/>
            </a:br>
            <a:r>
              <a:rPr lang="en-GB" dirty="0"/>
              <a:t> Sur </a:t>
            </a:r>
            <a:r>
              <a:rPr lang="en-GB" dirty="0" err="1"/>
              <a:t>ces</a:t>
            </a:r>
            <a:r>
              <a:rPr lang="en-GB" dirty="0"/>
              <a:t> </a:t>
            </a:r>
            <a:r>
              <a:rPr lang="en-GB" dirty="0" err="1"/>
              <a:t>jours</a:t>
            </a:r>
            <a:r>
              <a:rPr lang="en-GB" dirty="0"/>
              <a:t> </a:t>
            </a:r>
            <a:r>
              <a:rPr lang="en-GB" dirty="0" err="1"/>
              <a:t>malheureux</a:t>
            </a:r>
            <a:r>
              <a:rPr lang="en-GB" dirty="0"/>
              <a:t> que je </a:t>
            </a:r>
            <a:r>
              <a:rPr lang="en-GB" dirty="0" err="1"/>
              <a:t>vous</a:t>
            </a:r>
            <a:r>
              <a:rPr lang="en-GB" dirty="0"/>
              <a:t> </a:t>
            </a:r>
            <a:r>
              <a:rPr lang="en-GB" dirty="0" err="1"/>
              <a:t>sacrifie</a:t>
            </a:r>
            <a:r>
              <a:rPr lang="en-GB" dirty="0"/>
              <a:t>.     </a:t>
            </a:r>
          </a:p>
        </p:txBody>
      </p:sp>
      <p:sp>
        <p:nvSpPr>
          <p:cNvPr id="3" name="Text Placeholder 2">
            <a:extLst>
              <a:ext uri="{FF2B5EF4-FFF2-40B4-BE49-F238E27FC236}">
                <a16:creationId xmlns:a16="http://schemas.microsoft.com/office/drawing/2014/main" id="{88FF1148-6AC7-C042-BBA7-8892D3EE6FB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BAE185C-9BEF-3C4A-9F4C-2F5E6806D828}"/>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May heaven pour a thousand blessings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on all your years.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Or, if its wrath is unappeased,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beg the gods to deflect any blow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could threaten your felicity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on to this wretched life that I offer up for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a:t>
            </a:r>
          </a:p>
        </p:txBody>
      </p:sp>
      <p:pic>
        <p:nvPicPr>
          <p:cNvPr id="5" name="Picture 4" descr="A person with long hair and a mustache&#10;&#10;Description automatically generated">
            <a:extLst>
              <a:ext uri="{FF2B5EF4-FFF2-40B4-BE49-F238E27FC236}">
                <a16:creationId xmlns:a16="http://schemas.microsoft.com/office/drawing/2014/main" id="{59A217C7-B523-1F29-F8B0-46F983DC1820}"/>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name="Slide26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276D2-CA13-A743-AB25-CF7E53700951}"/>
              </a:ext>
            </a:extLst>
          </p:cNvPr>
          <p:cNvSpPr txBox="1">
            <a:spLocks noGrp="1"/>
          </p:cNvSpPr>
          <p:nvPr>
            <p:ph type="title"/>
          </p:nvPr>
        </p:nvSpPr>
        <p:spPr/>
        <p:txBody>
          <a:bodyPr/>
          <a:lstStyle/>
          <a:p>
            <a:pPr lvl="0"/>
            <a:r>
              <a:rPr lang="en-GB" dirty="0"/>
              <a:t>BÉRÉNICE</a:t>
            </a:r>
            <a:br>
              <a:rPr lang="en-GB" dirty="0"/>
            </a:br>
            <a:r>
              <a:rPr lang="en-GB" dirty="0"/>
              <a:t> </a:t>
            </a:r>
            <a:r>
              <a:rPr lang="en-GB" dirty="0" err="1"/>
              <a:t>Arrêtez</a:t>
            </a:r>
            <a:r>
              <a:rPr lang="en-GB" dirty="0"/>
              <a:t>, </a:t>
            </a:r>
            <a:r>
              <a:rPr lang="en-GB" dirty="0" err="1"/>
              <a:t>arrêtez</a:t>
            </a:r>
            <a:r>
              <a:rPr lang="en-GB" dirty="0"/>
              <a:t> ! Princes trop </a:t>
            </a:r>
            <a:r>
              <a:rPr lang="en-GB" dirty="0" err="1"/>
              <a:t>généreux</a:t>
            </a:r>
            <a:r>
              <a:rPr lang="en-GB" dirty="0"/>
              <a:t>,</a:t>
            </a:r>
            <a:br>
              <a:rPr lang="en-GB" dirty="0"/>
            </a:br>
            <a:r>
              <a:rPr lang="en-GB" dirty="0"/>
              <a:t> </a:t>
            </a:r>
            <a:r>
              <a:rPr lang="en-GB" dirty="0" err="1"/>
              <a:t>En</a:t>
            </a:r>
            <a:r>
              <a:rPr lang="en-GB" dirty="0"/>
              <a:t> </a:t>
            </a:r>
            <a:r>
              <a:rPr lang="en-GB" dirty="0" err="1"/>
              <a:t>quelle</a:t>
            </a:r>
            <a:r>
              <a:rPr lang="en-GB" dirty="0"/>
              <a:t> </a:t>
            </a:r>
            <a:r>
              <a:rPr lang="en-GB" dirty="0" err="1"/>
              <a:t>extrémité</a:t>
            </a:r>
            <a:r>
              <a:rPr lang="en-GB" dirty="0"/>
              <a:t> me </a:t>
            </a:r>
            <a:r>
              <a:rPr lang="en-GB" dirty="0" err="1"/>
              <a:t>jetez-vous</a:t>
            </a:r>
            <a:r>
              <a:rPr lang="en-GB" dirty="0"/>
              <a:t> </a:t>
            </a:r>
            <a:r>
              <a:rPr lang="en-GB" dirty="0" err="1"/>
              <a:t>tous</a:t>
            </a:r>
            <a:r>
              <a:rPr lang="en-GB" dirty="0"/>
              <a:t> </a:t>
            </a:r>
            <a:r>
              <a:rPr lang="en-GB" dirty="0" err="1"/>
              <a:t>deux</a:t>
            </a:r>
            <a:r>
              <a:rPr lang="en-GB" dirty="0"/>
              <a:t> !</a:t>
            </a:r>
            <a:br>
              <a:rPr lang="en-GB" dirty="0"/>
            </a:br>
            <a:r>
              <a:rPr lang="en-GB" dirty="0"/>
              <a:t> </a:t>
            </a:r>
            <a:r>
              <a:rPr lang="en-GB" dirty="0" err="1"/>
              <a:t>Soit</a:t>
            </a:r>
            <a:r>
              <a:rPr lang="en-GB" dirty="0"/>
              <a:t> que je </a:t>
            </a:r>
            <a:r>
              <a:rPr lang="en-GB" dirty="0" err="1"/>
              <a:t>vous</a:t>
            </a:r>
            <a:r>
              <a:rPr lang="en-GB" dirty="0"/>
              <a:t> </a:t>
            </a:r>
            <a:r>
              <a:rPr lang="en-GB" dirty="0" err="1"/>
              <a:t>regarde</a:t>
            </a:r>
            <a:r>
              <a:rPr lang="en-GB" dirty="0"/>
              <a:t>, </a:t>
            </a:r>
            <a:r>
              <a:rPr lang="en-GB" dirty="0" err="1"/>
              <a:t>ou</a:t>
            </a:r>
            <a:r>
              <a:rPr lang="en-GB" dirty="0"/>
              <a:t> que je </a:t>
            </a:r>
            <a:r>
              <a:rPr lang="en-GB" dirty="0" err="1"/>
              <a:t>l’envisage</a:t>
            </a:r>
            <a:r>
              <a:rPr lang="en-GB" dirty="0"/>
              <a:t>,</a:t>
            </a:r>
            <a:br>
              <a:rPr lang="en-GB" dirty="0"/>
            </a:br>
            <a:r>
              <a:rPr lang="en-GB" dirty="0"/>
              <a:t> </a:t>
            </a:r>
            <a:r>
              <a:rPr lang="en-GB" dirty="0" err="1"/>
              <a:t>Partout</a:t>
            </a:r>
            <a:r>
              <a:rPr lang="en-GB" dirty="0"/>
              <a:t> du </a:t>
            </a:r>
            <a:r>
              <a:rPr lang="en-GB" dirty="0" err="1"/>
              <a:t>désespoir</a:t>
            </a:r>
            <a:r>
              <a:rPr lang="en-GB" dirty="0"/>
              <a:t> je rencontre </a:t>
            </a:r>
            <a:r>
              <a:rPr lang="en-GB" dirty="0" err="1"/>
              <a:t>l’image</a:t>
            </a:r>
            <a:r>
              <a:rPr lang="en-GB" dirty="0"/>
              <a:t>,</a:t>
            </a:r>
            <a:br>
              <a:rPr lang="en-GB" dirty="0"/>
            </a:br>
            <a:r>
              <a:rPr lang="en-GB" dirty="0"/>
              <a:t> Je ne </a:t>
            </a:r>
            <a:r>
              <a:rPr lang="en-GB" dirty="0" err="1"/>
              <a:t>vois</a:t>
            </a:r>
            <a:r>
              <a:rPr lang="en-GB" dirty="0"/>
              <a:t> que des </a:t>
            </a:r>
            <a:r>
              <a:rPr lang="en-GB" dirty="0" err="1"/>
              <a:t>pleurs</a:t>
            </a:r>
            <a:r>
              <a:rPr lang="en-GB" dirty="0"/>
              <a:t>, et je </a:t>
            </a:r>
            <a:r>
              <a:rPr lang="en-GB" dirty="0" err="1"/>
              <a:t>n’entends</a:t>
            </a:r>
            <a:r>
              <a:rPr lang="en-GB" dirty="0"/>
              <a:t> </a:t>
            </a:r>
            <a:r>
              <a:rPr lang="en-GB" dirty="0" err="1"/>
              <a:t>parler</a:t>
            </a:r>
            <a:br>
              <a:rPr lang="en-GB" dirty="0"/>
            </a:br>
            <a:r>
              <a:rPr lang="en-GB" dirty="0"/>
              <a:t> Que de trouble, </a:t>
            </a:r>
            <a:r>
              <a:rPr lang="en-GB" dirty="0" err="1"/>
              <a:t>d’horreurs</a:t>
            </a:r>
            <a:r>
              <a:rPr lang="en-GB" dirty="0"/>
              <a:t>, de sang prêt à </a:t>
            </a:r>
            <a:r>
              <a:rPr lang="en-GB" dirty="0" err="1"/>
              <a:t>couler</a:t>
            </a:r>
            <a:r>
              <a:rPr lang="en-GB" dirty="0"/>
              <a:t>.      </a:t>
            </a:r>
          </a:p>
        </p:txBody>
      </p:sp>
      <p:sp>
        <p:nvSpPr>
          <p:cNvPr id="3" name="Text Placeholder 2">
            <a:extLst>
              <a:ext uri="{FF2B5EF4-FFF2-40B4-BE49-F238E27FC236}">
                <a16:creationId xmlns:a16="http://schemas.microsoft.com/office/drawing/2014/main" id="{F0B221E2-6DD1-204D-95A3-0FF5B8F5304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6BBC808-BA79-6E46-89B2-6BB23980FA7E}"/>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Stop, stop! Princes, you are too noble.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are you both doing to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Whichever one I look at, I see despair,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see nothing but tears and hear nothing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misery, horrors, the threat of</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bloodshed. </a:t>
            </a:r>
          </a:p>
        </p:txBody>
      </p:sp>
      <p:pic>
        <p:nvPicPr>
          <p:cNvPr id="5" name="Picture 4" descr="A painting of a person in a blue dress&#10;&#10;Description automatically generated">
            <a:extLst>
              <a:ext uri="{FF2B5EF4-FFF2-40B4-BE49-F238E27FC236}">
                <a16:creationId xmlns:a16="http://schemas.microsoft.com/office/drawing/2014/main" id="{8DF57C24-4138-862C-DD7A-B0078CE6BD0C}"/>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name="Slide26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1895-EF67-7B41-A90C-12D5AF5A9FC5}"/>
              </a:ext>
            </a:extLst>
          </p:cNvPr>
          <p:cNvSpPr txBox="1">
            <a:spLocks noGrp="1"/>
          </p:cNvSpPr>
          <p:nvPr>
            <p:ph type="title"/>
          </p:nvPr>
        </p:nvSpPr>
        <p:spPr/>
        <p:txBody>
          <a:bodyPr/>
          <a:lstStyle/>
          <a:p>
            <a:pPr lvl="0"/>
            <a:r>
              <a:rPr lang="en-GB" dirty="0"/>
              <a:t> Mon </a:t>
            </a:r>
            <a:r>
              <a:rPr lang="en-GB" dirty="0" err="1"/>
              <a:t>cœur</a:t>
            </a:r>
            <a:r>
              <a:rPr lang="en-GB" dirty="0"/>
              <a:t> </a:t>
            </a:r>
            <a:r>
              <a:rPr lang="en-GB" dirty="0" err="1"/>
              <a:t>vous</a:t>
            </a:r>
            <a:r>
              <a:rPr lang="en-GB" dirty="0"/>
              <a:t> </a:t>
            </a:r>
            <a:r>
              <a:rPr lang="en-GB" dirty="0" err="1"/>
              <a:t>est</a:t>
            </a:r>
            <a:r>
              <a:rPr lang="en-GB" dirty="0"/>
              <a:t> </a:t>
            </a:r>
            <a:r>
              <a:rPr lang="en-GB" dirty="0" err="1"/>
              <a:t>connu</a:t>
            </a:r>
            <a:r>
              <a:rPr lang="en-GB" dirty="0"/>
              <a:t>, </a:t>
            </a:r>
            <a:r>
              <a:rPr lang="en-GB" dirty="0" err="1"/>
              <a:t>Seigneur</a:t>
            </a:r>
            <a:r>
              <a:rPr lang="en-GB" dirty="0"/>
              <a:t>, et je </a:t>
            </a:r>
            <a:r>
              <a:rPr lang="en-GB" dirty="0" err="1"/>
              <a:t>puis</a:t>
            </a:r>
            <a:r>
              <a:rPr lang="en-GB" dirty="0"/>
              <a:t> dire</a:t>
            </a:r>
            <a:br>
              <a:rPr lang="en-GB" dirty="0"/>
            </a:br>
            <a:r>
              <a:rPr lang="en-GB" dirty="0"/>
              <a:t> </a:t>
            </a:r>
            <a:r>
              <a:rPr lang="en-GB" dirty="0" err="1"/>
              <a:t>Qu’on</a:t>
            </a:r>
            <a:r>
              <a:rPr lang="en-GB" dirty="0"/>
              <a:t> ne </a:t>
            </a:r>
            <a:r>
              <a:rPr lang="en-GB" dirty="0" err="1"/>
              <a:t>l’a</a:t>
            </a:r>
            <a:r>
              <a:rPr lang="en-GB" dirty="0"/>
              <a:t> </a:t>
            </a:r>
            <a:r>
              <a:rPr lang="en-GB" dirty="0" err="1"/>
              <a:t>jamais</a:t>
            </a:r>
            <a:r>
              <a:rPr lang="en-GB" dirty="0"/>
              <a:t> vu </a:t>
            </a:r>
            <a:r>
              <a:rPr lang="en-GB" dirty="0" err="1"/>
              <a:t>soupirer</a:t>
            </a:r>
            <a:r>
              <a:rPr lang="en-GB" dirty="0"/>
              <a:t> pour </a:t>
            </a:r>
            <a:r>
              <a:rPr lang="en-GB" dirty="0" err="1"/>
              <a:t>l’empire</a:t>
            </a:r>
            <a:r>
              <a:rPr lang="en-GB" dirty="0"/>
              <a:t> :   </a:t>
            </a:r>
            <a:br>
              <a:rPr lang="en-GB" dirty="0"/>
            </a:br>
            <a:r>
              <a:rPr lang="en-GB" dirty="0"/>
              <a:t> </a:t>
            </a:r>
            <a:r>
              <a:rPr lang="en-GB" dirty="0" err="1"/>
              <a:t>J’aimais</a:t>
            </a:r>
            <a:r>
              <a:rPr lang="en-GB" dirty="0"/>
              <a:t>, </a:t>
            </a:r>
            <a:r>
              <a:rPr lang="en-GB" dirty="0" err="1"/>
              <a:t>Seigneur</a:t>
            </a:r>
            <a:r>
              <a:rPr lang="en-GB" dirty="0"/>
              <a:t>, </a:t>
            </a:r>
            <a:r>
              <a:rPr lang="en-GB" dirty="0" err="1"/>
              <a:t>j’aimais</a:t>
            </a:r>
            <a:r>
              <a:rPr lang="en-GB" dirty="0"/>
              <a:t>, je </a:t>
            </a:r>
            <a:r>
              <a:rPr lang="en-GB" dirty="0" err="1"/>
              <a:t>voulais</a:t>
            </a:r>
            <a:r>
              <a:rPr lang="en-GB" dirty="0"/>
              <a:t> </a:t>
            </a:r>
            <a:r>
              <a:rPr lang="en-GB" dirty="0" err="1"/>
              <a:t>être</a:t>
            </a:r>
            <a:r>
              <a:rPr lang="en-GB" dirty="0"/>
              <a:t> </a:t>
            </a:r>
            <a:r>
              <a:rPr lang="en-GB" dirty="0" err="1"/>
              <a:t>aimée</a:t>
            </a:r>
            <a:r>
              <a:rPr lang="en-GB" dirty="0"/>
              <a:t>.    </a:t>
            </a:r>
          </a:p>
        </p:txBody>
      </p:sp>
      <p:sp>
        <p:nvSpPr>
          <p:cNvPr id="3" name="Text Placeholder 2">
            <a:extLst>
              <a:ext uri="{FF2B5EF4-FFF2-40B4-BE49-F238E27FC236}">
                <a16:creationId xmlns:a16="http://schemas.microsoft.com/office/drawing/2014/main" id="{FFF5DF15-D316-6D47-9952-A2F4BD6824A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D0DBDD9-E091-C643-A284-6BED56789831}"/>
              </a:ext>
            </a:extLst>
          </p:cNvPr>
          <p:cNvSpPr/>
          <p:nvPr/>
        </p:nvSpPr>
        <p:spPr>
          <a:xfrm>
            <a:off x="0" y="0"/>
            <a:ext cx="4572000" cy="84484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know my heart, Sir, and I can say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I have never wanted to be empress.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loved you, and wanted to be loved. </a:t>
            </a:r>
          </a:p>
        </p:txBody>
      </p:sp>
      <p:pic>
        <p:nvPicPr>
          <p:cNvPr id="5" name="Picture 4" descr="A painting of a person in a blue dress&#10;&#10;Description automatically generated">
            <a:extLst>
              <a:ext uri="{FF2B5EF4-FFF2-40B4-BE49-F238E27FC236}">
                <a16:creationId xmlns:a16="http://schemas.microsoft.com/office/drawing/2014/main" id="{66CA98A4-DDF1-7EC3-8D12-0653588CC7AD}"/>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name="Slide27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30E5B-6A32-D341-9BD3-B0B2BBD245E2}"/>
              </a:ext>
            </a:extLst>
          </p:cNvPr>
          <p:cNvSpPr txBox="1">
            <a:spLocks noGrp="1"/>
          </p:cNvSpPr>
          <p:nvPr>
            <p:ph type="title"/>
          </p:nvPr>
        </p:nvSpPr>
        <p:spPr/>
        <p:txBody>
          <a:bodyPr/>
          <a:lstStyle/>
          <a:p>
            <a:pPr lvl="0"/>
            <a:r>
              <a:rPr lang="en-GB" dirty="0"/>
              <a:t> </a:t>
            </a:r>
            <a:r>
              <a:rPr lang="en-GB" dirty="0" err="1"/>
              <a:t>Ce</a:t>
            </a:r>
            <a:r>
              <a:rPr lang="en-GB" dirty="0"/>
              <a:t> jour, je </a:t>
            </a:r>
            <a:r>
              <a:rPr lang="en-GB" dirty="0" err="1"/>
              <a:t>l’avouerai</a:t>
            </a:r>
            <a:r>
              <a:rPr lang="en-GB" dirty="0"/>
              <a:t>, je me </a:t>
            </a:r>
            <a:r>
              <a:rPr lang="en-GB" dirty="0" err="1"/>
              <a:t>suis</a:t>
            </a:r>
            <a:r>
              <a:rPr lang="en-GB" dirty="0"/>
              <a:t> </a:t>
            </a:r>
            <a:r>
              <a:rPr lang="en-GB" dirty="0" err="1"/>
              <a:t>alarmée</a:t>
            </a:r>
            <a:r>
              <a:rPr lang="en-GB" dirty="0"/>
              <a:t> :</a:t>
            </a:r>
            <a:br>
              <a:rPr lang="en-GB" dirty="0"/>
            </a:br>
            <a:r>
              <a:rPr lang="en-GB" dirty="0"/>
              <a:t> </a:t>
            </a:r>
            <a:r>
              <a:rPr lang="en-GB" dirty="0" err="1"/>
              <a:t>J’ai</a:t>
            </a:r>
            <a:r>
              <a:rPr lang="en-GB" dirty="0"/>
              <a:t> cru </a:t>
            </a:r>
            <a:r>
              <a:rPr lang="en-GB" dirty="0" err="1"/>
              <a:t>que</a:t>
            </a:r>
            <a:r>
              <a:rPr lang="en-GB" dirty="0"/>
              <a:t> </a:t>
            </a:r>
            <a:r>
              <a:rPr lang="en-GB" dirty="0" err="1"/>
              <a:t>votre</a:t>
            </a:r>
            <a:r>
              <a:rPr lang="en-GB" dirty="0"/>
              <a:t> amour </a:t>
            </a:r>
            <a:r>
              <a:rPr lang="en-GB" dirty="0" err="1"/>
              <a:t>allait</a:t>
            </a:r>
            <a:r>
              <a:rPr lang="en-GB" dirty="0"/>
              <a:t> </a:t>
            </a:r>
            <a:r>
              <a:rPr lang="en-GB" dirty="0" err="1"/>
              <a:t>finir</a:t>
            </a:r>
            <a:r>
              <a:rPr lang="en-GB" dirty="0"/>
              <a:t> son </a:t>
            </a:r>
            <a:r>
              <a:rPr lang="en-GB" dirty="0" err="1"/>
              <a:t>cours</a:t>
            </a:r>
            <a:r>
              <a:rPr lang="en-GB" dirty="0"/>
              <a:t>.</a:t>
            </a:r>
            <a:br>
              <a:rPr lang="en-GB" dirty="0"/>
            </a:br>
            <a:r>
              <a:rPr lang="en-GB" dirty="0"/>
              <a:t> Je </a:t>
            </a:r>
            <a:r>
              <a:rPr lang="en-GB" dirty="0" err="1"/>
              <a:t>connais</a:t>
            </a:r>
            <a:r>
              <a:rPr lang="en-GB" dirty="0"/>
              <a:t> </a:t>
            </a:r>
            <a:r>
              <a:rPr lang="en-GB" dirty="0" err="1"/>
              <a:t>mon</a:t>
            </a:r>
            <a:r>
              <a:rPr lang="en-GB" dirty="0"/>
              <a:t> </a:t>
            </a:r>
            <a:r>
              <a:rPr lang="en-GB" dirty="0" err="1"/>
              <a:t>erreur</a:t>
            </a:r>
            <a:r>
              <a:rPr lang="en-GB" dirty="0"/>
              <a:t>, et </a:t>
            </a:r>
            <a:r>
              <a:rPr lang="en-GB" dirty="0" err="1"/>
              <a:t>vous</a:t>
            </a:r>
            <a:r>
              <a:rPr lang="en-GB" dirty="0"/>
              <a:t> </a:t>
            </a:r>
            <a:r>
              <a:rPr lang="en-GB" dirty="0" err="1"/>
              <a:t>m’aimez</a:t>
            </a:r>
            <a:r>
              <a:rPr lang="en-GB" dirty="0"/>
              <a:t> </a:t>
            </a:r>
            <a:r>
              <a:rPr lang="en-GB" dirty="0" err="1"/>
              <a:t>toujours</a:t>
            </a:r>
            <a:r>
              <a:rPr lang="en-GB" dirty="0"/>
              <a:t>.</a:t>
            </a:r>
            <a:br>
              <a:rPr lang="en-GB" dirty="0"/>
            </a:br>
            <a:r>
              <a:rPr lang="en-GB" dirty="0"/>
              <a:t> </a:t>
            </a:r>
            <a:r>
              <a:rPr lang="en-GB" dirty="0" err="1"/>
              <a:t>Votre</a:t>
            </a:r>
            <a:r>
              <a:rPr lang="en-GB" dirty="0"/>
              <a:t> </a:t>
            </a:r>
            <a:r>
              <a:rPr lang="en-GB" dirty="0" err="1"/>
              <a:t>cœur</a:t>
            </a:r>
            <a:r>
              <a:rPr lang="en-GB" dirty="0"/>
              <a:t> </a:t>
            </a:r>
            <a:r>
              <a:rPr lang="en-GB" dirty="0" err="1"/>
              <a:t>s’est</a:t>
            </a:r>
            <a:r>
              <a:rPr lang="en-GB" dirty="0"/>
              <a:t> </a:t>
            </a:r>
            <a:r>
              <a:rPr lang="en-GB" dirty="0" err="1"/>
              <a:t>troublé</a:t>
            </a:r>
            <a:r>
              <a:rPr lang="en-GB" dirty="0"/>
              <a:t>, </a:t>
            </a:r>
            <a:r>
              <a:rPr lang="en-GB" dirty="0" err="1"/>
              <a:t>j’ai</a:t>
            </a:r>
            <a:r>
              <a:rPr lang="en-GB" dirty="0"/>
              <a:t> vu </a:t>
            </a:r>
            <a:r>
              <a:rPr lang="en-GB" dirty="0" err="1"/>
              <a:t>couler</a:t>
            </a:r>
            <a:r>
              <a:rPr lang="en-GB" dirty="0"/>
              <a:t> </a:t>
            </a:r>
            <a:r>
              <a:rPr lang="en-GB" dirty="0" err="1"/>
              <a:t>vos</a:t>
            </a:r>
            <a:r>
              <a:rPr lang="en-GB" dirty="0"/>
              <a:t> </a:t>
            </a:r>
            <a:r>
              <a:rPr lang="en-GB" dirty="0" err="1"/>
              <a:t>larmes</a:t>
            </a:r>
            <a:r>
              <a:rPr lang="en-GB" dirty="0"/>
              <a:t>.      </a:t>
            </a:r>
          </a:p>
        </p:txBody>
      </p:sp>
      <p:sp>
        <p:nvSpPr>
          <p:cNvPr id="3" name="Text Placeholder 2">
            <a:extLst>
              <a:ext uri="{FF2B5EF4-FFF2-40B4-BE49-F238E27FC236}">
                <a16:creationId xmlns:a16="http://schemas.microsoft.com/office/drawing/2014/main" id="{861BEDF4-FEF6-A043-ADBE-42F14CDA75B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AFD05F6-6732-BA41-B116-1C26249AAE4B}"/>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Today indeed I took fright,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thinking that your love was over.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know I was wrong, and you do still love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are suffering, I have seen you weep.</a:t>
            </a:r>
          </a:p>
        </p:txBody>
      </p:sp>
      <p:pic>
        <p:nvPicPr>
          <p:cNvPr id="5" name="Picture 4" descr="A painting of a person in a blue dress&#10;&#10;Description automatically generated">
            <a:extLst>
              <a:ext uri="{FF2B5EF4-FFF2-40B4-BE49-F238E27FC236}">
                <a16:creationId xmlns:a16="http://schemas.microsoft.com/office/drawing/2014/main" id="{2B0A5656-A51B-9143-5814-3DE620AC3909}"/>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01B85-A917-5945-A4E2-08F2C7C4E1FB}"/>
              </a:ext>
            </a:extLst>
          </p:cNvPr>
          <p:cNvSpPr txBox="1">
            <a:spLocks noGrp="1"/>
          </p:cNvSpPr>
          <p:nvPr>
            <p:ph type="title"/>
          </p:nvPr>
        </p:nvSpPr>
        <p:spPr/>
        <p:txBody>
          <a:bodyPr/>
          <a:lstStyle/>
          <a:p>
            <a:pPr lvl="0"/>
            <a:r>
              <a:rPr lang="en-GB" sz="1700"/>
              <a:t>ARSACE</a:t>
            </a:r>
            <a:br>
              <a:rPr lang="en-GB" sz="1700"/>
            </a:br>
            <a:r>
              <a:rPr lang="en-GB" sz="1700"/>
              <a:t> Je suis surpris sans doute, et c’est avec justice.</a:t>
            </a:r>
            <a:br>
              <a:rPr lang="en-GB" sz="1700"/>
            </a:br>
            <a:r>
              <a:rPr lang="en-GB" sz="1700"/>
              <a:t> Quoi ? depuis si longtemps la reine Bérénice</a:t>
            </a:r>
            <a:br>
              <a:rPr lang="en-GB" sz="1700"/>
            </a:br>
            <a:r>
              <a:rPr lang="en-GB" sz="1700"/>
              <a:t> Vous arrache, Seigneur, du sein de vos États,</a:t>
            </a:r>
            <a:br>
              <a:rPr lang="en-GB" sz="1700"/>
            </a:br>
            <a:r>
              <a:rPr lang="en-GB" sz="1700"/>
              <a:t> Depuis trois ans dans Rome elle arrête vos pas .</a:t>
            </a:r>
            <a:br>
              <a:rPr lang="en-GB" sz="1700"/>
            </a:br>
            <a:r>
              <a:rPr lang="en-GB" sz="1700"/>
              <a:t> Quel caprice vous rend ennemi de vous-même ?</a:t>
            </a:r>
            <a:br>
              <a:rPr lang="en-GB" sz="1700"/>
            </a:br>
            <a:r>
              <a:rPr lang="en-GB" sz="1700"/>
              <a:t> Le ciel met sur le trône un prince qui vous aime.  </a:t>
            </a:r>
            <a:br>
              <a:rPr lang="en-GB" sz="1700"/>
            </a:br>
            <a:r>
              <a:rPr lang="en-GB" sz="1700"/>
              <a:t> Faut-il que sans honneur l’Euphrate vous revoie ?</a:t>
            </a:r>
          </a:p>
        </p:txBody>
      </p:sp>
      <p:sp>
        <p:nvSpPr>
          <p:cNvPr id="3" name="Text Placeholder 2">
            <a:extLst>
              <a:ext uri="{FF2B5EF4-FFF2-40B4-BE49-F238E27FC236}">
                <a16:creationId xmlns:a16="http://schemas.microsoft.com/office/drawing/2014/main" id="{50733D38-2AAB-E847-8D26-BEA09F291CE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464EBEA-29D0-B54A-9334-99976757BCE6}"/>
              </a:ext>
            </a:extLst>
          </p:cNvPr>
          <p:cNvSpPr/>
          <p:nvPr/>
        </p:nvSpPr>
        <p:spPr>
          <a:xfrm>
            <a:off x="-1" y="0"/>
            <a:ext cx="6384176"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ARSACE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am amazed, with good cause. Queen 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has kept you here far from your kingdom,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three years. Why now do something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contrary to your own interests? A prince who loves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acceding to the throne — do you want the Euphrates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see you come home like a beggar?</a:t>
            </a:r>
          </a:p>
        </p:txBody>
      </p:sp>
      <p:pic>
        <p:nvPicPr>
          <p:cNvPr id="5" name="Picture 4" descr="A portrait of a person&#10;&#10;Description automatically generated">
            <a:extLst>
              <a:ext uri="{FF2B5EF4-FFF2-40B4-BE49-F238E27FC236}">
                <a16:creationId xmlns:a16="http://schemas.microsoft.com/office/drawing/2014/main" id="{B415E663-721A-606D-231A-FE9217F7ACC7}"/>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name="Slide27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B4660-DB17-0D43-B70C-606F0E19BD29}"/>
              </a:ext>
            </a:extLst>
          </p:cNvPr>
          <p:cNvSpPr txBox="1">
            <a:spLocks noGrp="1"/>
          </p:cNvSpPr>
          <p:nvPr>
            <p:ph type="title"/>
          </p:nvPr>
        </p:nvSpPr>
        <p:spPr/>
        <p:txBody>
          <a:bodyPr/>
          <a:lstStyle/>
          <a:p>
            <a:pPr lvl="0"/>
            <a:r>
              <a:rPr lang="en-GB" dirty="0"/>
              <a:t> </a:t>
            </a:r>
            <a:r>
              <a:rPr lang="en-GB" dirty="0" err="1"/>
              <a:t>Bérénice</a:t>
            </a:r>
            <a:r>
              <a:rPr lang="en-GB" dirty="0"/>
              <a:t>, </a:t>
            </a:r>
            <a:r>
              <a:rPr lang="en-GB" dirty="0" err="1"/>
              <a:t>Seigneur</a:t>
            </a:r>
            <a:r>
              <a:rPr lang="en-GB" dirty="0"/>
              <a:t>, ne </a:t>
            </a:r>
            <a:r>
              <a:rPr lang="en-GB" dirty="0" err="1"/>
              <a:t>vaut</a:t>
            </a:r>
            <a:r>
              <a:rPr lang="en-GB" dirty="0"/>
              <a:t> point </a:t>
            </a:r>
            <a:r>
              <a:rPr lang="en-GB" dirty="0" err="1"/>
              <a:t>tant</a:t>
            </a:r>
            <a:r>
              <a:rPr lang="en-GB" dirty="0"/>
              <a:t> </a:t>
            </a:r>
            <a:r>
              <a:rPr lang="en-GB" dirty="0" err="1"/>
              <a:t>d’alarmes</a:t>
            </a:r>
            <a:r>
              <a:rPr lang="en-GB" dirty="0"/>
              <a:t>.   </a:t>
            </a:r>
            <a:br>
              <a:rPr lang="en-GB" dirty="0"/>
            </a:br>
            <a:r>
              <a:rPr lang="en-GB" dirty="0"/>
              <a:t> Je </a:t>
            </a:r>
            <a:r>
              <a:rPr lang="en-GB" dirty="0" err="1"/>
              <a:t>crois</a:t>
            </a:r>
            <a:r>
              <a:rPr lang="en-GB" dirty="0"/>
              <a:t>, </a:t>
            </a:r>
            <a:r>
              <a:rPr lang="en-GB" dirty="0" err="1"/>
              <a:t>depuis</a:t>
            </a:r>
            <a:r>
              <a:rPr lang="en-GB" dirty="0"/>
              <a:t> </a:t>
            </a:r>
            <a:r>
              <a:rPr lang="en-GB" dirty="0" err="1"/>
              <a:t>cinq</a:t>
            </a:r>
            <a:r>
              <a:rPr lang="en-GB" dirty="0"/>
              <a:t> </a:t>
            </a:r>
            <a:r>
              <a:rPr lang="en-GB" dirty="0" err="1"/>
              <a:t>ans</a:t>
            </a:r>
            <a:r>
              <a:rPr lang="en-GB" dirty="0"/>
              <a:t> </a:t>
            </a:r>
            <a:r>
              <a:rPr lang="en-GB" dirty="0" err="1"/>
              <a:t>jusqu’à</a:t>
            </a:r>
            <a:r>
              <a:rPr lang="en-GB" dirty="0"/>
              <a:t> </a:t>
            </a:r>
            <a:r>
              <a:rPr lang="en-GB" dirty="0" err="1"/>
              <a:t>ce</a:t>
            </a:r>
            <a:r>
              <a:rPr lang="en-GB" dirty="0"/>
              <a:t> </a:t>
            </a:r>
            <a:r>
              <a:rPr lang="en-GB" dirty="0" err="1"/>
              <a:t>dernier</a:t>
            </a:r>
            <a:r>
              <a:rPr lang="en-GB" dirty="0"/>
              <a:t> jour,</a:t>
            </a:r>
            <a:br>
              <a:rPr lang="en-GB" dirty="0"/>
            </a:br>
            <a:r>
              <a:rPr lang="en-GB" dirty="0"/>
              <a:t> </a:t>
            </a:r>
            <a:r>
              <a:rPr lang="en-GB" dirty="0" err="1"/>
              <a:t>Vous</a:t>
            </a:r>
            <a:r>
              <a:rPr lang="en-GB" dirty="0"/>
              <a:t> </a:t>
            </a:r>
            <a:r>
              <a:rPr lang="en-GB" dirty="0" err="1"/>
              <a:t>avoir</a:t>
            </a:r>
            <a:r>
              <a:rPr lang="en-GB" dirty="0"/>
              <a:t> </a:t>
            </a:r>
            <a:r>
              <a:rPr lang="en-GB" dirty="0" err="1"/>
              <a:t>assuré</a:t>
            </a:r>
            <a:r>
              <a:rPr lang="en-GB" dirty="0"/>
              <a:t> d’un </a:t>
            </a:r>
            <a:r>
              <a:rPr lang="en-GB" dirty="0" err="1"/>
              <a:t>véritable</a:t>
            </a:r>
            <a:r>
              <a:rPr lang="en-GB" dirty="0"/>
              <a:t> amour.</a:t>
            </a:r>
            <a:br>
              <a:rPr lang="en-GB" dirty="0"/>
            </a:br>
            <a:r>
              <a:rPr lang="en-GB" dirty="0"/>
              <a:t> Ce </a:t>
            </a:r>
            <a:r>
              <a:rPr lang="en-GB" dirty="0" err="1"/>
              <a:t>n’est</a:t>
            </a:r>
            <a:r>
              <a:rPr lang="en-GB" dirty="0"/>
              <a:t> pas tout : je </a:t>
            </a:r>
            <a:r>
              <a:rPr lang="en-GB" dirty="0" err="1"/>
              <a:t>veux</a:t>
            </a:r>
            <a:r>
              <a:rPr lang="en-GB" dirty="0"/>
              <a:t>, en </a:t>
            </a:r>
            <a:r>
              <a:rPr lang="en-GB" dirty="0" err="1"/>
              <a:t>ce</a:t>
            </a:r>
            <a:r>
              <a:rPr lang="en-GB" dirty="0"/>
              <a:t> moment </a:t>
            </a:r>
            <a:r>
              <a:rPr lang="en-GB" dirty="0" err="1"/>
              <a:t>funeste</a:t>
            </a:r>
            <a:r>
              <a:rPr lang="en-GB" dirty="0"/>
              <a:t>,</a:t>
            </a:r>
            <a:br>
              <a:rPr lang="en-GB" dirty="0"/>
            </a:br>
            <a:r>
              <a:rPr lang="en-GB" dirty="0"/>
              <a:t> Par un </a:t>
            </a:r>
            <a:r>
              <a:rPr lang="en-GB" dirty="0" err="1"/>
              <a:t>dernier</a:t>
            </a:r>
            <a:r>
              <a:rPr lang="en-GB" dirty="0"/>
              <a:t> effort </a:t>
            </a:r>
            <a:r>
              <a:rPr lang="en-GB" dirty="0" err="1"/>
              <a:t>couronner</a:t>
            </a:r>
            <a:r>
              <a:rPr lang="en-GB" dirty="0"/>
              <a:t> tout le </a:t>
            </a:r>
            <a:r>
              <a:rPr lang="en-GB" dirty="0" err="1"/>
              <a:t>reste</a:t>
            </a:r>
            <a:r>
              <a:rPr lang="en-GB" dirty="0"/>
              <a:t> :     </a:t>
            </a:r>
          </a:p>
        </p:txBody>
      </p:sp>
      <p:sp>
        <p:nvSpPr>
          <p:cNvPr id="3" name="Text Placeholder 2">
            <a:extLst>
              <a:ext uri="{FF2B5EF4-FFF2-40B4-BE49-F238E27FC236}">
                <a16:creationId xmlns:a16="http://schemas.microsoft.com/office/drawing/2014/main" id="{3BA2D5FC-D123-AD40-B1BC-3196874E990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362C107-B697-8E4E-93FF-18D273D702C4}"/>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Sir, is not worth such distress.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think that for the last five years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shown you that I truly love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That's not all: in this dreadful moment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want to make a final crowning effort.</a:t>
            </a:r>
          </a:p>
        </p:txBody>
      </p:sp>
      <p:pic>
        <p:nvPicPr>
          <p:cNvPr id="5" name="Picture 4" descr="A painting of a person in a blue dress&#10;&#10;Description automatically generated">
            <a:extLst>
              <a:ext uri="{FF2B5EF4-FFF2-40B4-BE49-F238E27FC236}">
                <a16:creationId xmlns:a16="http://schemas.microsoft.com/office/drawing/2014/main" id="{064EFAC4-319D-97FF-11CE-A6EAE1FBC4DB}"/>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name="Slide27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526A7-921E-794A-B76F-83C40D69888D}"/>
              </a:ext>
            </a:extLst>
          </p:cNvPr>
          <p:cNvSpPr txBox="1">
            <a:spLocks noGrp="1"/>
          </p:cNvSpPr>
          <p:nvPr>
            <p:ph type="title"/>
          </p:nvPr>
        </p:nvSpPr>
        <p:spPr/>
        <p:txBody>
          <a:bodyPr/>
          <a:lstStyle/>
          <a:p>
            <a:pPr lvl="0"/>
            <a:r>
              <a:rPr lang="en-GB" dirty="0"/>
              <a:t> Je </a:t>
            </a:r>
            <a:r>
              <a:rPr lang="en-GB" dirty="0" err="1"/>
              <a:t>vivrai</a:t>
            </a:r>
            <a:r>
              <a:rPr lang="en-GB" dirty="0"/>
              <a:t>, je </a:t>
            </a:r>
            <a:r>
              <a:rPr lang="en-GB" dirty="0" err="1"/>
              <a:t>suivrai</a:t>
            </a:r>
            <a:r>
              <a:rPr lang="en-GB" dirty="0"/>
              <a:t> </a:t>
            </a:r>
            <a:r>
              <a:rPr lang="en-GB" dirty="0" err="1"/>
              <a:t>vos</a:t>
            </a:r>
            <a:r>
              <a:rPr lang="en-GB" dirty="0"/>
              <a:t> </a:t>
            </a:r>
            <a:r>
              <a:rPr lang="en-GB" dirty="0" err="1"/>
              <a:t>ordres</a:t>
            </a:r>
            <a:r>
              <a:rPr lang="en-GB" dirty="0"/>
              <a:t> </a:t>
            </a:r>
            <a:r>
              <a:rPr lang="en-GB" dirty="0" err="1"/>
              <a:t>absolus</a:t>
            </a:r>
            <a:r>
              <a:rPr lang="en-GB" dirty="0"/>
              <a:t>.</a:t>
            </a:r>
            <a:br>
              <a:rPr lang="en-GB" dirty="0"/>
            </a:br>
            <a:r>
              <a:rPr lang="en-GB" dirty="0"/>
              <a:t> Adieu, </a:t>
            </a:r>
            <a:r>
              <a:rPr lang="en-GB" dirty="0" err="1"/>
              <a:t>Seigneur</a:t>
            </a:r>
            <a:r>
              <a:rPr lang="en-GB" dirty="0"/>
              <a:t>, </a:t>
            </a:r>
            <a:r>
              <a:rPr lang="en-GB" dirty="0" err="1"/>
              <a:t>régnez</a:t>
            </a:r>
            <a:r>
              <a:rPr lang="en-GB" dirty="0"/>
              <a:t> : je ne </a:t>
            </a:r>
            <a:r>
              <a:rPr lang="en-GB" dirty="0" err="1"/>
              <a:t>vous</a:t>
            </a:r>
            <a:r>
              <a:rPr lang="en-GB" dirty="0"/>
              <a:t> </a:t>
            </a:r>
            <a:r>
              <a:rPr lang="en-GB" dirty="0" err="1"/>
              <a:t>verrai</a:t>
            </a:r>
            <a:r>
              <a:rPr lang="en-GB" dirty="0"/>
              <a:t> plus.      </a:t>
            </a:r>
          </a:p>
        </p:txBody>
      </p:sp>
      <p:sp>
        <p:nvSpPr>
          <p:cNvPr id="3" name="Text Placeholder 2">
            <a:extLst>
              <a:ext uri="{FF2B5EF4-FFF2-40B4-BE49-F238E27FC236}">
                <a16:creationId xmlns:a16="http://schemas.microsoft.com/office/drawing/2014/main" id="{47E1C945-C658-074E-8436-7638F4D4F30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D508D6D-FC43-C041-9FF5-7F7821584B04}"/>
              </a:ext>
            </a:extLst>
          </p:cNvPr>
          <p:cNvSpPr/>
          <p:nvPr/>
        </p:nvSpPr>
        <p:spPr>
          <a:xfrm>
            <a:off x="0" y="0"/>
            <a:ext cx="4572000" cy="84484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I’ll live, I’ll do your bidding.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Farewell, Sir, reign: I shall not see you</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again.  </a:t>
            </a:r>
          </a:p>
        </p:txBody>
      </p:sp>
      <p:pic>
        <p:nvPicPr>
          <p:cNvPr id="5" name="Picture 4" descr="A painting of a person in a blue dress&#10;&#10;Description automatically generated">
            <a:extLst>
              <a:ext uri="{FF2B5EF4-FFF2-40B4-BE49-F238E27FC236}">
                <a16:creationId xmlns:a16="http://schemas.microsoft.com/office/drawing/2014/main" id="{FAEF433C-F530-A36C-AD12-A4DCB69832F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name="Slide27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CFE70-A09F-944E-930A-0684BEDBF6D5}"/>
              </a:ext>
            </a:extLst>
          </p:cNvPr>
          <p:cNvSpPr txBox="1">
            <a:spLocks noGrp="1"/>
          </p:cNvSpPr>
          <p:nvPr>
            <p:ph type="title"/>
          </p:nvPr>
        </p:nvSpPr>
        <p:spPr/>
        <p:txBody>
          <a:bodyPr/>
          <a:lstStyle/>
          <a:p>
            <a:pPr lvl="0"/>
            <a:r>
              <a:rPr lang="en-GB" dirty="0"/>
              <a:t> Prince, après </a:t>
            </a:r>
            <a:r>
              <a:rPr lang="en-GB" dirty="0" err="1"/>
              <a:t>cet</a:t>
            </a:r>
            <a:r>
              <a:rPr lang="en-GB" dirty="0"/>
              <a:t> adieu, </a:t>
            </a:r>
            <a:r>
              <a:rPr lang="en-GB" dirty="0" err="1"/>
              <a:t>vous</a:t>
            </a:r>
            <a:r>
              <a:rPr lang="en-GB" dirty="0"/>
              <a:t> </a:t>
            </a:r>
            <a:r>
              <a:rPr lang="en-GB" dirty="0" err="1"/>
              <a:t>jugez</a:t>
            </a:r>
            <a:r>
              <a:rPr lang="en-GB" dirty="0"/>
              <a:t> </a:t>
            </a:r>
            <a:r>
              <a:rPr lang="en-GB" dirty="0" err="1"/>
              <a:t>bien</a:t>
            </a:r>
            <a:r>
              <a:rPr lang="en-GB" dirty="0"/>
              <a:t> </a:t>
            </a:r>
            <a:r>
              <a:rPr lang="en-GB" dirty="0" err="1"/>
              <a:t>vous-même</a:t>
            </a:r>
            <a:br>
              <a:rPr lang="en-GB" dirty="0"/>
            </a:br>
            <a:r>
              <a:rPr lang="en-GB" dirty="0"/>
              <a:t> Que je ne </a:t>
            </a:r>
            <a:r>
              <a:rPr lang="en-GB" dirty="0" err="1"/>
              <a:t>consens</a:t>
            </a:r>
            <a:r>
              <a:rPr lang="en-GB" dirty="0"/>
              <a:t> pas de quitter </a:t>
            </a:r>
            <a:r>
              <a:rPr lang="en-GB" dirty="0" err="1"/>
              <a:t>ce</a:t>
            </a:r>
            <a:r>
              <a:rPr lang="en-GB" dirty="0"/>
              <a:t> que </a:t>
            </a:r>
            <a:r>
              <a:rPr lang="en-GB" dirty="0" err="1"/>
              <a:t>j’aime</a:t>
            </a:r>
            <a:br>
              <a:rPr lang="en-GB" dirty="0"/>
            </a:br>
            <a:r>
              <a:rPr lang="en-GB" dirty="0"/>
              <a:t> Pour </a:t>
            </a:r>
            <a:r>
              <a:rPr lang="en-GB" dirty="0" err="1"/>
              <a:t>aller</a:t>
            </a:r>
            <a:r>
              <a:rPr lang="en-GB" dirty="0"/>
              <a:t> loin de Rome </a:t>
            </a:r>
            <a:r>
              <a:rPr lang="en-GB" dirty="0" err="1"/>
              <a:t>écouter</a:t>
            </a:r>
            <a:r>
              <a:rPr lang="en-GB" dirty="0"/>
              <a:t> </a:t>
            </a:r>
            <a:r>
              <a:rPr lang="en-GB" dirty="0" err="1"/>
              <a:t>d’autres</a:t>
            </a:r>
            <a:r>
              <a:rPr lang="en-GB" dirty="0"/>
              <a:t> </a:t>
            </a:r>
            <a:r>
              <a:rPr lang="en-GB" dirty="0" err="1"/>
              <a:t>vœux</a:t>
            </a:r>
            <a:r>
              <a:rPr lang="en-GB" dirty="0"/>
              <a:t>.      </a:t>
            </a:r>
          </a:p>
        </p:txBody>
      </p:sp>
      <p:sp>
        <p:nvSpPr>
          <p:cNvPr id="3" name="Text Placeholder 2">
            <a:extLst>
              <a:ext uri="{FF2B5EF4-FFF2-40B4-BE49-F238E27FC236}">
                <a16:creationId xmlns:a16="http://schemas.microsoft.com/office/drawing/2014/main" id="{7EB0ACE8-256D-FC47-B917-D1FB00172A5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6ECB3CA-B8AC-4449-92A3-B91A32F4ED41}"/>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Prince, after that farewell, you must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realise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I am not leaving the one I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go far from Rome and listen to other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words of love. </a:t>
            </a:r>
          </a:p>
        </p:txBody>
      </p:sp>
      <p:pic>
        <p:nvPicPr>
          <p:cNvPr id="5" name="Picture 4" descr="A painting of a person in a blue dress&#10;&#10;Description automatically generated">
            <a:extLst>
              <a:ext uri="{FF2B5EF4-FFF2-40B4-BE49-F238E27FC236}">
                <a16:creationId xmlns:a16="http://schemas.microsoft.com/office/drawing/2014/main" id="{15F9611D-A92E-DA62-72A7-48C916895495}"/>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name="Slide27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F3538-7EC5-E04C-AFFE-5EC9170E0916}"/>
              </a:ext>
            </a:extLst>
          </p:cNvPr>
          <p:cNvSpPr txBox="1">
            <a:spLocks noGrp="1"/>
          </p:cNvSpPr>
          <p:nvPr>
            <p:ph type="title"/>
          </p:nvPr>
        </p:nvSpPr>
        <p:spPr/>
        <p:txBody>
          <a:bodyPr/>
          <a:lstStyle/>
          <a:p>
            <a:pPr lvl="0"/>
            <a:r>
              <a:rPr lang="en-GB" dirty="0"/>
              <a:t> </a:t>
            </a:r>
            <a:r>
              <a:rPr lang="en-GB" dirty="0" err="1"/>
              <a:t>Vivez</a:t>
            </a:r>
            <a:r>
              <a:rPr lang="en-GB" dirty="0"/>
              <a:t>, et </a:t>
            </a:r>
            <a:r>
              <a:rPr lang="en-GB" dirty="0" err="1"/>
              <a:t>faites-vous</a:t>
            </a:r>
            <a:r>
              <a:rPr lang="en-GB" dirty="0"/>
              <a:t> un effort </a:t>
            </a:r>
            <a:r>
              <a:rPr lang="en-GB" dirty="0" err="1"/>
              <a:t>généreux</a:t>
            </a:r>
            <a:r>
              <a:rPr lang="en-GB" dirty="0"/>
              <a:t>.</a:t>
            </a:r>
            <a:br>
              <a:rPr lang="en-GB" dirty="0"/>
            </a:br>
            <a:r>
              <a:rPr lang="en-GB" dirty="0"/>
              <a:t> Sur Titus et </a:t>
            </a:r>
            <a:r>
              <a:rPr lang="en-GB" dirty="0" err="1"/>
              <a:t>sur</a:t>
            </a:r>
            <a:r>
              <a:rPr lang="en-GB" dirty="0"/>
              <a:t> </a:t>
            </a:r>
            <a:r>
              <a:rPr lang="en-GB" dirty="0" err="1"/>
              <a:t>moi</a:t>
            </a:r>
            <a:r>
              <a:rPr lang="en-GB" dirty="0"/>
              <a:t> </a:t>
            </a:r>
            <a:r>
              <a:rPr lang="en-GB" dirty="0" err="1"/>
              <a:t>réglez</a:t>
            </a:r>
            <a:r>
              <a:rPr lang="en-GB" dirty="0"/>
              <a:t> </a:t>
            </a:r>
            <a:r>
              <a:rPr lang="en-GB" dirty="0" err="1"/>
              <a:t>votre</a:t>
            </a:r>
            <a:r>
              <a:rPr lang="en-GB" dirty="0"/>
              <a:t> </a:t>
            </a:r>
            <a:r>
              <a:rPr lang="en-GB" dirty="0" err="1"/>
              <a:t>conduite</a:t>
            </a:r>
            <a:r>
              <a:rPr lang="en-GB" dirty="0"/>
              <a:t> :</a:t>
            </a:r>
            <a:br>
              <a:rPr lang="en-GB" dirty="0"/>
            </a:br>
            <a:r>
              <a:rPr lang="en-GB" dirty="0"/>
              <a:t> Je </a:t>
            </a:r>
            <a:r>
              <a:rPr lang="en-GB" dirty="0" err="1"/>
              <a:t>l’aime</a:t>
            </a:r>
            <a:r>
              <a:rPr lang="en-GB" dirty="0"/>
              <a:t>, je le </a:t>
            </a:r>
            <a:r>
              <a:rPr lang="en-GB" dirty="0" err="1"/>
              <a:t>fuis</a:t>
            </a:r>
            <a:r>
              <a:rPr lang="en-GB" dirty="0"/>
              <a:t> ; Titus </a:t>
            </a:r>
            <a:r>
              <a:rPr lang="en-GB" dirty="0" err="1"/>
              <a:t>m’aime</a:t>
            </a:r>
            <a:r>
              <a:rPr lang="en-GB" dirty="0"/>
              <a:t>, </a:t>
            </a:r>
            <a:r>
              <a:rPr lang="en-GB" dirty="0" err="1"/>
              <a:t>il</a:t>
            </a:r>
            <a:r>
              <a:rPr lang="en-GB" dirty="0"/>
              <a:t> me </a:t>
            </a:r>
            <a:r>
              <a:rPr lang="en-GB" dirty="0" err="1"/>
              <a:t>quitte</a:t>
            </a:r>
            <a:r>
              <a:rPr lang="en-GB" dirty="0"/>
              <a:t>.</a:t>
            </a:r>
            <a:br>
              <a:rPr lang="en-GB" dirty="0"/>
            </a:br>
            <a:r>
              <a:rPr lang="en-GB" dirty="0"/>
              <a:t> </a:t>
            </a:r>
            <a:r>
              <a:rPr lang="en-GB" dirty="0" err="1"/>
              <a:t>Portez</a:t>
            </a:r>
            <a:r>
              <a:rPr lang="en-GB" dirty="0"/>
              <a:t> loin de </a:t>
            </a:r>
            <a:r>
              <a:rPr lang="en-GB" dirty="0" err="1"/>
              <a:t>mes</a:t>
            </a:r>
            <a:r>
              <a:rPr lang="en-GB" dirty="0"/>
              <a:t> </a:t>
            </a:r>
            <a:r>
              <a:rPr lang="en-GB" dirty="0" err="1"/>
              <a:t>yeux</a:t>
            </a:r>
            <a:r>
              <a:rPr lang="en-GB" dirty="0"/>
              <a:t> </a:t>
            </a:r>
            <a:r>
              <a:rPr lang="en-GB" dirty="0" err="1"/>
              <a:t>vos</a:t>
            </a:r>
            <a:r>
              <a:rPr lang="en-GB" dirty="0"/>
              <a:t> </a:t>
            </a:r>
            <a:r>
              <a:rPr lang="en-GB" dirty="0" err="1"/>
              <a:t>soupirs</a:t>
            </a:r>
            <a:r>
              <a:rPr lang="en-GB" dirty="0"/>
              <a:t> et </a:t>
            </a:r>
            <a:r>
              <a:rPr lang="en-GB" dirty="0" err="1"/>
              <a:t>vos</a:t>
            </a:r>
            <a:r>
              <a:rPr lang="en-GB" dirty="0"/>
              <a:t> </a:t>
            </a:r>
            <a:r>
              <a:rPr lang="en-GB" dirty="0" err="1"/>
              <a:t>fers</a:t>
            </a:r>
            <a:r>
              <a:rPr lang="en-GB" dirty="0"/>
              <a:t>.      </a:t>
            </a:r>
          </a:p>
        </p:txBody>
      </p:sp>
      <p:sp>
        <p:nvSpPr>
          <p:cNvPr id="3" name="Text Placeholder 2">
            <a:extLst>
              <a:ext uri="{FF2B5EF4-FFF2-40B4-BE49-F238E27FC236}">
                <a16:creationId xmlns:a16="http://schemas.microsoft.com/office/drawing/2014/main" id="{371AB62A-64A7-3948-8495-E4E3EB34B02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58CF9F1-08B4-654D-99E0-3757219CA638}"/>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Live, and strive nobly against yourself.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Follow my example and Titus’s.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love him, I am fleeing from him. 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loves me, he is leaving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Take your love talk and your sighs far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from my sight. </a:t>
            </a:r>
          </a:p>
        </p:txBody>
      </p:sp>
      <p:pic>
        <p:nvPicPr>
          <p:cNvPr id="5" name="Picture 4" descr="A painting of a person in a blue dress&#10;&#10;Description automatically generated">
            <a:extLst>
              <a:ext uri="{FF2B5EF4-FFF2-40B4-BE49-F238E27FC236}">
                <a16:creationId xmlns:a16="http://schemas.microsoft.com/office/drawing/2014/main" id="{5A93F70C-4FB6-7991-F64E-912B624CEAF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name="Slide27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821DC9-B89E-2E42-BAF3-2AFE3B3D7B82}"/>
              </a:ext>
            </a:extLst>
          </p:cNvPr>
          <p:cNvSpPr txBox="1">
            <a:spLocks noGrp="1"/>
          </p:cNvSpPr>
          <p:nvPr>
            <p:ph type="title"/>
          </p:nvPr>
        </p:nvSpPr>
        <p:spPr/>
        <p:txBody>
          <a:bodyPr/>
          <a:lstStyle/>
          <a:p>
            <a:pPr lvl="0"/>
            <a:r>
              <a:rPr lang="en-GB" dirty="0"/>
              <a:t> Adieu. </a:t>
            </a:r>
            <a:r>
              <a:rPr lang="en-GB" dirty="0" err="1"/>
              <a:t>Servons</a:t>
            </a:r>
            <a:r>
              <a:rPr lang="en-GB" dirty="0"/>
              <a:t> </a:t>
            </a:r>
            <a:r>
              <a:rPr lang="en-GB" dirty="0" err="1"/>
              <a:t>tous</a:t>
            </a:r>
            <a:r>
              <a:rPr lang="en-GB" dirty="0"/>
              <a:t> </a:t>
            </a:r>
            <a:r>
              <a:rPr lang="en-GB" dirty="0" err="1"/>
              <a:t>trois</a:t>
            </a:r>
            <a:r>
              <a:rPr lang="en-GB" dirty="0"/>
              <a:t> </a:t>
            </a:r>
            <a:r>
              <a:rPr lang="en-GB" dirty="0" err="1"/>
              <a:t>d’exemple</a:t>
            </a:r>
            <a:r>
              <a:rPr lang="en-GB" dirty="0"/>
              <a:t> </a:t>
            </a:r>
            <a:r>
              <a:rPr lang="en-GB" dirty="0" err="1"/>
              <a:t>à</a:t>
            </a:r>
            <a:r>
              <a:rPr lang="en-GB" dirty="0"/>
              <a:t> </a:t>
            </a:r>
            <a:r>
              <a:rPr lang="en-GB" dirty="0" err="1"/>
              <a:t>l’univers</a:t>
            </a:r>
            <a:br>
              <a:rPr lang="en-GB" dirty="0"/>
            </a:br>
            <a:r>
              <a:rPr lang="en-GB" dirty="0"/>
              <a:t> De </a:t>
            </a:r>
            <a:r>
              <a:rPr lang="en-GB" dirty="0" err="1"/>
              <a:t>l’amour</a:t>
            </a:r>
            <a:r>
              <a:rPr lang="en-GB" dirty="0"/>
              <a:t> la plus </a:t>
            </a:r>
            <a:r>
              <a:rPr lang="en-GB" dirty="0" err="1"/>
              <a:t>tendre</a:t>
            </a:r>
            <a:r>
              <a:rPr lang="en-GB" dirty="0"/>
              <a:t> et la plus </a:t>
            </a:r>
            <a:r>
              <a:rPr lang="en-GB" dirty="0" err="1"/>
              <a:t>malheureuse</a:t>
            </a:r>
            <a:br>
              <a:rPr lang="en-GB" dirty="0"/>
            </a:br>
            <a:r>
              <a:rPr lang="en-GB" dirty="0"/>
              <a:t> </a:t>
            </a:r>
            <a:r>
              <a:rPr lang="en-GB" dirty="0" err="1"/>
              <a:t>Dont</a:t>
            </a:r>
            <a:r>
              <a:rPr lang="en-GB" dirty="0"/>
              <a:t> </a:t>
            </a:r>
            <a:r>
              <a:rPr lang="en-GB" dirty="0" err="1"/>
              <a:t>il</a:t>
            </a:r>
            <a:r>
              <a:rPr lang="en-GB" dirty="0"/>
              <a:t> </a:t>
            </a:r>
            <a:r>
              <a:rPr lang="en-GB" dirty="0" err="1"/>
              <a:t>puisse</a:t>
            </a:r>
            <a:r>
              <a:rPr lang="en-GB" dirty="0"/>
              <a:t> </a:t>
            </a:r>
            <a:r>
              <a:rPr lang="en-GB" dirty="0" err="1"/>
              <a:t>garder</a:t>
            </a:r>
            <a:r>
              <a:rPr lang="en-GB" dirty="0"/>
              <a:t> </a:t>
            </a:r>
            <a:r>
              <a:rPr lang="en-GB" dirty="0" err="1"/>
              <a:t>l’histoire</a:t>
            </a:r>
            <a:r>
              <a:rPr lang="en-GB" dirty="0"/>
              <a:t> </a:t>
            </a:r>
            <a:r>
              <a:rPr lang="en-GB" dirty="0" err="1"/>
              <a:t>douloureuse</a:t>
            </a:r>
            <a:r>
              <a:rPr lang="en-GB" dirty="0"/>
              <a:t>.</a:t>
            </a:r>
            <a:br>
              <a:rPr lang="en-GB" dirty="0"/>
            </a:br>
            <a:r>
              <a:rPr lang="en-GB" dirty="0"/>
              <a:t> Tout </a:t>
            </a:r>
            <a:r>
              <a:rPr lang="en-GB" dirty="0" err="1"/>
              <a:t>est</a:t>
            </a:r>
            <a:r>
              <a:rPr lang="en-GB" dirty="0"/>
              <a:t> prêt. On </a:t>
            </a:r>
            <a:r>
              <a:rPr lang="en-GB" dirty="0" err="1"/>
              <a:t>m’attend</a:t>
            </a:r>
            <a:r>
              <a:rPr lang="en-GB" dirty="0"/>
              <a:t>. Ne </a:t>
            </a:r>
            <a:r>
              <a:rPr lang="en-GB" dirty="0" err="1"/>
              <a:t>suivez</a:t>
            </a:r>
            <a:r>
              <a:rPr lang="en-GB" dirty="0"/>
              <a:t> point </a:t>
            </a:r>
            <a:r>
              <a:rPr lang="en-GB" dirty="0" err="1"/>
              <a:t>mes</a:t>
            </a:r>
            <a:r>
              <a:rPr lang="en-GB" dirty="0"/>
              <a:t> pas.       </a:t>
            </a:r>
          </a:p>
        </p:txBody>
      </p:sp>
      <p:sp>
        <p:nvSpPr>
          <p:cNvPr id="3" name="Text Placeholder 2">
            <a:extLst>
              <a:ext uri="{FF2B5EF4-FFF2-40B4-BE49-F238E27FC236}">
                <a16:creationId xmlns:a16="http://schemas.microsoft.com/office/drawing/2014/main" id="{1CC10672-7C79-F547-8F38-9F16C5CAB48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387E401-85EA-A24F-A392-FA3B328924FA}"/>
              </a:ext>
            </a:extLst>
          </p:cNvPr>
          <p:cNvSpPr/>
          <p:nvPr/>
        </p:nvSpPr>
        <p:spPr>
          <a:xfrm>
            <a:off x="0" y="0"/>
            <a:ext cx="4572000" cy="2091342"/>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Farewell. Let us all three be models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 world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the most tender and the most unhappy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which it can ever preserve the painful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tale.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Everything’s ready. I am waited for. </a:t>
            </a:r>
            <a:r>
              <a:rPr lang="en-US" sz="1800" b="1" i="0" u="none" strike="noStrike" kern="1200" cap="none" spc="0" baseline="0">
                <a:solidFill>
                  <a:srgbClr val="000000"/>
                </a:solidFill>
                <a:uFillTx/>
                <a:latin typeface="Cambria" pitchFamily="18"/>
              </a:rPr>
              <a:t>Don’t</a:t>
            </a:r>
            <a:endParaRPr lang="en-US" sz="1800" b="1" i="0" u="none" strike="noStrike" kern="1200" cap="none" spc="0" baseline="0" dirty="0">
              <a:solidFill>
                <a:srgbClr val="000000"/>
              </a:solidFill>
              <a:uFillTx/>
              <a:latin typeface="Cambria" pitchFamily="18"/>
            </a:endParaRP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follow me. </a:t>
            </a:r>
          </a:p>
        </p:txBody>
      </p:sp>
      <p:pic>
        <p:nvPicPr>
          <p:cNvPr id="5" name="Picture 4" descr="A painting of a person in a blue dress&#10;&#10;Description automatically generated">
            <a:extLst>
              <a:ext uri="{FF2B5EF4-FFF2-40B4-BE49-F238E27FC236}">
                <a16:creationId xmlns:a16="http://schemas.microsoft.com/office/drawing/2014/main" id="{27745BCA-45FA-5508-5515-7027D5614237}"/>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name="Slide27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65213-159D-6644-986F-C96FA3CF759D}"/>
              </a:ext>
            </a:extLst>
          </p:cNvPr>
          <p:cNvSpPr txBox="1">
            <a:spLocks noGrp="1"/>
          </p:cNvSpPr>
          <p:nvPr>
            <p:ph type="title"/>
          </p:nvPr>
        </p:nvSpPr>
        <p:spPr/>
        <p:txBody>
          <a:bodyPr/>
          <a:lstStyle/>
          <a:p>
            <a:pPr lvl="0"/>
            <a:r>
              <a:rPr lang="en-GB" dirty="0"/>
              <a:t> Pour la </a:t>
            </a:r>
            <a:r>
              <a:rPr lang="en-GB" dirty="0" err="1"/>
              <a:t>dernière</a:t>
            </a:r>
            <a:r>
              <a:rPr lang="en-GB" dirty="0"/>
              <a:t> </a:t>
            </a:r>
            <a:r>
              <a:rPr lang="en-GB" dirty="0" err="1"/>
              <a:t>fois</a:t>
            </a:r>
            <a:r>
              <a:rPr lang="en-GB" dirty="0"/>
              <a:t>, adieu, </a:t>
            </a:r>
            <a:r>
              <a:rPr lang="en-GB" dirty="0" err="1"/>
              <a:t>Seigneur</a:t>
            </a:r>
            <a:r>
              <a:rPr lang="en-GB" dirty="0"/>
              <a:t>.</a:t>
            </a:r>
            <a:br>
              <a:rPr lang="en-GB" dirty="0"/>
            </a:br>
            <a:r>
              <a:rPr lang="en-GB" dirty="0"/>
              <a:t>  </a:t>
            </a:r>
            <a:br>
              <a:rPr lang="en-GB" dirty="0"/>
            </a:br>
            <a:r>
              <a:rPr lang="en-GB" dirty="0"/>
              <a:t>ANTIOCHUS</a:t>
            </a:r>
            <a:br>
              <a:rPr lang="en-GB" dirty="0"/>
            </a:br>
            <a:r>
              <a:rPr lang="en-GB" dirty="0"/>
              <a:t>                                                                                </a:t>
            </a:r>
            <a:r>
              <a:rPr lang="en-GB" dirty="0" err="1"/>
              <a:t>Hélas</a:t>
            </a:r>
            <a:r>
              <a:rPr lang="en-GB" dirty="0"/>
              <a:t> !         </a:t>
            </a:r>
          </a:p>
        </p:txBody>
      </p:sp>
      <p:sp>
        <p:nvSpPr>
          <p:cNvPr id="3" name="Text Placeholder 2">
            <a:extLst>
              <a:ext uri="{FF2B5EF4-FFF2-40B4-BE49-F238E27FC236}">
                <a16:creationId xmlns:a16="http://schemas.microsoft.com/office/drawing/2014/main" id="{F7A995FC-67E7-0748-B708-E1537681520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5DC4C8F-DA7A-3E45-A096-83D0CBE3D057}"/>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For the last time, Sir, farewell.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Alas! </a:t>
            </a:r>
          </a:p>
        </p:txBody>
      </p:sp>
      <p:pic>
        <p:nvPicPr>
          <p:cNvPr id="5" name="Picture 4" descr="A person with long hair and a mustache&#10;&#10;Description automatically generated">
            <a:extLst>
              <a:ext uri="{FF2B5EF4-FFF2-40B4-BE49-F238E27FC236}">
                <a16:creationId xmlns:a16="http://schemas.microsoft.com/office/drawing/2014/main" id="{31E436CE-D16F-1A3C-97A7-E587B499346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2F734-9525-FD45-90F2-D5C05B951622}"/>
              </a:ext>
            </a:extLst>
          </p:cNvPr>
          <p:cNvSpPr txBox="1">
            <a:spLocks noGrp="1"/>
          </p:cNvSpPr>
          <p:nvPr>
            <p:ph type="title"/>
          </p:nvPr>
        </p:nvSpPr>
        <p:spPr/>
        <p:txBody>
          <a:bodyPr/>
          <a:lstStyle/>
          <a:p>
            <a:pPr lvl="0"/>
            <a:br>
              <a:rPr lang="en-GB" dirty="0"/>
            </a:br>
            <a:r>
              <a:rPr lang="en-GB" dirty="0"/>
              <a:t> </a:t>
            </a:r>
          </a:p>
        </p:txBody>
      </p:sp>
      <p:sp>
        <p:nvSpPr>
          <p:cNvPr id="3" name="Text Placeholder 2">
            <a:extLst>
              <a:ext uri="{FF2B5EF4-FFF2-40B4-BE49-F238E27FC236}">
                <a16:creationId xmlns:a16="http://schemas.microsoft.com/office/drawing/2014/main" id="{EB33E416-18E9-2E43-B471-E55A6E508228}"/>
              </a:ext>
            </a:extLst>
          </p:cNvPr>
          <p:cNvSpPr txBox="1">
            <a:spLocks noGrp="1"/>
          </p:cNvSpPr>
          <p:nvPr>
            <p:ph type="body" idx="1"/>
          </p:nvPr>
        </p:nvSpPr>
        <p:spPr/>
        <p:txBody>
          <a:bodyPr>
            <a:normAutofit fontScale="25000" lnSpcReduction="20000"/>
          </a:bodyPr>
          <a:lstStyle/>
          <a:p>
            <a:endParaRPr lang="en-US"/>
          </a:p>
        </p:txBody>
      </p:sp>
      <p:sp>
        <p:nvSpPr>
          <p:cNvPr id="6" name="TextBox 5">
            <a:extLst>
              <a:ext uri="{FF2B5EF4-FFF2-40B4-BE49-F238E27FC236}">
                <a16:creationId xmlns:a16="http://schemas.microsoft.com/office/drawing/2014/main" id="{19A9AA43-153E-25C2-53AD-2BE45BA529F9}"/>
              </a:ext>
            </a:extLst>
          </p:cNvPr>
          <p:cNvSpPr txBox="1"/>
          <p:nvPr/>
        </p:nvSpPr>
        <p:spPr>
          <a:xfrm>
            <a:off x="2204978" y="2363934"/>
            <a:ext cx="2367022" cy="646331"/>
          </a:xfrm>
          <a:prstGeom prst="rect">
            <a:avLst/>
          </a:prstGeom>
          <a:noFill/>
        </p:spPr>
        <p:txBody>
          <a:bodyPr wrap="square">
            <a:spAutoFit/>
          </a:bodyPr>
          <a:lstStyle/>
          <a:p>
            <a:r>
              <a:rPr lang="en-US" sz="3600" dirty="0">
                <a:solidFill>
                  <a:srgbClr val="FFFF00"/>
                </a:solidFill>
              </a:rPr>
              <a:t>Fin</a:t>
            </a:r>
          </a:p>
        </p:txBody>
      </p:sp>
    </p:spTree>
    <p:extLst>
      <p:ext uri="{BB962C8B-B14F-4D97-AF65-F5344CB8AC3E}">
        <p14:creationId xmlns:p14="http://schemas.microsoft.com/office/powerpoint/2010/main" val="2947938072"/>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4687EF-12E3-B447-AA5A-3C7B6AD13452}"/>
              </a:ext>
            </a:extLst>
          </p:cNvPr>
          <p:cNvSpPr txBox="1">
            <a:spLocks noGrp="1"/>
          </p:cNvSpPr>
          <p:nvPr>
            <p:ph type="body" idx="1"/>
          </p:nvPr>
        </p:nvSpPr>
        <p:spPr/>
        <p:txBody>
          <a:bodyPr>
            <a:normAutofit fontScale="25000" lnSpcReduction="20000"/>
          </a:bodyPr>
          <a:lstStyle/>
          <a:p>
            <a:endParaRPr lang="en-US"/>
          </a:p>
        </p:txBody>
      </p:sp>
      <p:sp>
        <p:nvSpPr>
          <p:cNvPr id="5" name="TextBox 4">
            <a:extLst>
              <a:ext uri="{FF2B5EF4-FFF2-40B4-BE49-F238E27FC236}">
                <a16:creationId xmlns:a16="http://schemas.microsoft.com/office/drawing/2014/main" id="{2D6EE4CE-0803-B0B7-9B32-DAE0B50AA527}"/>
              </a:ext>
            </a:extLst>
          </p:cNvPr>
          <p:cNvSpPr txBox="1"/>
          <p:nvPr/>
        </p:nvSpPr>
        <p:spPr>
          <a:xfrm>
            <a:off x="1486128" y="1423686"/>
            <a:ext cx="2369431" cy="830997"/>
          </a:xfrm>
          <a:prstGeom prst="rect">
            <a:avLst/>
          </a:prstGeom>
          <a:noFill/>
        </p:spPr>
        <p:txBody>
          <a:bodyPr wrap="none" rtlCol="0">
            <a:spAutoFit/>
          </a:bodyPr>
          <a:lstStyle/>
          <a:p>
            <a:r>
              <a:rPr lang="en-US" sz="4800" dirty="0" err="1">
                <a:solidFill>
                  <a:srgbClr val="FFFF00"/>
                </a:solidFill>
              </a:rPr>
              <a:t>Bérénice</a:t>
            </a:r>
            <a:endParaRPr lang="en-US" sz="4800" dirty="0">
              <a:solidFill>
                <a:srgbClr val="FFFF00"/>
              </a:solidFill>
            </a:endParaRPr>
          </a:p>
        </p:txBody>
      </p:sp>
      <p:pic>
        <p:nvPicPr>
          <p:cNvPr id="7" name="Picture 6" descr="A book with a picture of a person and a window&#10;&#10;Description automatically generated">
            <a:extLst>
              <a:ext uri="{FF2B5EF4-FFF2-40B4-BE49-F238E27FC236}">
                <a16:creationId xmlns:a16="http://schemas.microsoft.com/office/drawing/2014/main" id="{67D8778B-46A2-1496-45AE-36E4571A3B9E}"/>
              </a:ext>
            </a:extLst>
          </p:cNvPr>
          <p:cNvPicPr>
            <a:picLocks noChangeAspect="1"/>
          </p:cNvPicPr>
          <p:nvPr/>
        </p:nvPicPr>
        <p:blipFill rotWithShape="1">
          <a:blip r:embed="rId3"/>
          <a:srcRect l="29547" t="24197" r="32320" b="31460"/>
          <a:stretch/>
        </p:blipFill>
        <p:spPr>
          <a:xfrm>
            <a:off x="6018257" y="0"/>
            <a:ext cx="2431262" cy="4508824"/>
          </a:xfrm>
          <a:prstGeom prst="rect">
            <a:avLst/>
          </a:prstGeom>
        </p:spPr>
      </p:pic>
    </p:spTree>
    <p:extLst>
      <p:ext uri="{BB962C8B-B14F-4D97-AF65-F5344CB8AC3E}">
        <p14:creationId xmlns:p14="http://schemas.microsoft.com/office/powerpoint/2010/main" val="3850983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C8F4B-6C37-E642-AD8D-95AEB280BC74}"/>
              </a:ext>
            </a:extLst>
          </p:cNvPr>
          <p:cNvSpPr txBox="1">
            <a:spLocks noGrp="1"/>
          </p:cNvSpPr>
          <p:nvPr>
            <p:ph type="title"/>
          </p:nvPr>
        </p:nvSpPr>
        <p:spPr/>
        <p:txBody>
          <a:bodyPr/>
          <a:lstStyle/>
          <a:p>
            <a:pPr lvl="0"/>
            <a:r>
              <a:rPr lang="en-GB" dirty="0"/>
              <a:t> </a:t>
            </a:r>
            <a:r>
              <a:rPr lang="en-GB" dirty="0" err="1"/>
              <a:t>Attendez</a:t>
            </a:r>
            <a:r>
              <a:rPr lang="en-GB" dirty="0"/>
              <a:t> pour </a:t>
            </a:r>
            <a:r>
              <a:rPr lang="en-GB" dirty="0" err="1"/>
              <a:t>partir</a:t>
            </a:r>
            <a:r>
              <a:rPr lang="en-GB" dirty="0"/>
              <a:t> que César </a:t>
            </a:r>
            <a:r>
              <a:rPr lang="en-GB" dirty="0" err="1"/>
              <a:t>vous</a:t>
            </a:r>
            <a:r>
              <a:rPr lang="en-GB" dirty="0"/>
              <a:t> </a:t>
            </a:r>
            <a:r>
              <a:rPr lang="en-GB" dirty="0" err="1"/>
              <a:t>renvoie</a:t>
            </a:r>
            <a:br>
              <a:rPr lang="en-GB" dirty="0"/>
            </a:br>
            <a:r>
              <a:rPr lang="en-GB" dirty="0"/>
              <a:t> </a:t>
            </a:r>
            <a:r>
              <a:rPr lang="en-GB" dirty="0" err="1"/>
              <a:t>Triomphant</a:t>
            </a:r>
            <a:r>
              <a:rPr lang="en-GB" dirty="0"/>
              <a:t> et chargé des titres </a:t>
            </a:r>
            <a:r>
              <a:rPr lang="en-GB" dirty="0" err="1"/>
              <a:t>souverains</a:t>
            </a:r>
            <a:br>
              <a:rPr lang="en-GB" dirty="0"/>
            </a:br>
            <a:r>
              <a:rPr lang="en-GB" dirty="0"/>
              <a:t> </a:t>
            </a:r>
            <a:r>
              <a:rPr lang="en-GB" dirty="0" err="1"/>
              <a:t>Qu’ajoute</a:t>
            </a:r>
            <a:r>
              <a:rPr lang="en-GB" dirty="0"/>
              <a:t> encore aux </a:t>
            </a:r>
            <a:r>
              <a:rPr lang="en-GB" dirty="0" err="1"/>
              <a:t>rois</a:t>
            </a:r>
            <a:r>
              <a:rPr lang="en-GB" dirty="0"/>
              <a:t> </a:t>
            </a:r>
            <a:r>
              <a:rPr lang="en-GB" dirty="0" err="1"/>
              <a:t>l’amitié</a:t>
            </a:r>
            <a:r>
              <a:rPr lang="en-GB" dirty="0"/>
              <a:t> des Romains.    </a:t>
            </a:r>
          </a:p>
        </p:txBody>
      </p:sp>
      <p:sp>
        <p:nvSpPr>
          <p:cNvPr id="3" name="Text Placeholder 2">
            <a:extLst>
              <a:ext uri="{FF2B5EF4-FFF2-40B4-BE49-F238E27FC236}">
                <a16:creationId xmlns:a16="http://schemas.microsoft.com/office/drawing/2014/main" id="{B11CA0E9-7D5A-EE41-B043-431A23BE658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CC16217-7DDB-E74F-9D85-8E9FCB62BC74}"/>
              </a:ext>
            </a:extLst>
          </p:cNvPr>
          <p:cNvSpPr/>
          <p:nvPr/>
        </p:nvSpPr>
        <p:spPr>
          <a:xfrm>
            <a:off x="0" y="0"/>
            <a:ext cx="5394960"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Don’t go back till Caesar sends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triumphant, laden with the new </a:t>
            </a:r>
            <a:r>
              <a:rPr lang="en-US" sz="1800" b="1" i="0" u="none" strike="noStrike" kern="1200" cap="none" spc="0" baseline="0" dirty="0" err="1">
                <a:solidFill>
                  <a:srgbClr val="000000"/>
                </a:solidFill>
                <a:uFillTx/>
                <a:latin typeface="Cambria" pitchFamily="18"/>
              </a:rPr>
              <a:t>honours</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Roman alliance gives to </a:t>
            </a:r>
            <a:r>
              <a:rPr lang="en-US" sz="1800" b="1" i="0" u="none" strike="noStrike" kern="1200" cap="none" spc="0" baseline="0" dirty="0" err="1">
                <a:solidFill>
                  <a:srgbClr val="000000"/>
                </a:solidFill>
                <a:uFillTx/>
                <a:latin typeface="Cambria" pitchFamily="18"/>
              </a:rPr>
              <a:t>favoured</a:t>
            </a:r>
            <a:r>
              <a:rPr lang="en-US" sz="1800" b="1" i="0" u="none" strike="noStrike" kern="1200" cap="none" spc="0" baseline="0" dirty="0">
                <a:solidFill>
                  <a:srgbClr val="000000"/>
                </a:solidFill>
                <a:uFillTx/>
                <a:latin typeface="Cambria" pitchFamily="18"/>
              </a:rPr>
              <a:t> kings. </a:t>
            </a:r>
          </a:p>
        </p:txBody>
      </p:sp>
      <p:pic>
        <p:nvPicPr>
          <p:cNvPr id="5" name="Picture 4" descr="A portrait of a person&#10;&#10;Description automatically generated">
            <a:extLst>
              <a:ext uri="{FF2B5EF4-FFF2-40B4-BE49-F238E27FC236}">
                <a16:creationId xmlns:a16="http://schemas.microsoft.com/office/drawing/2014/main" id="{B8C4C250-C4CE-2C89-38F7-66000BCB3591}"/>
              </a:ext>
            </a:extLst>
          </p:cNvPr>
          <p:cNvPicPr>
            <a:picLocks noChangeAspect="1"/>
          </p:cNvPicPr>
          <p:nvPr/>
        </p:nvPicPr>
        <p:blipFill rotWithShape="1">
          <a:blip r:embed="rId2"/>
          <a:srcRect b="6965"/>
          <a:stretch/>
        </p:blipFill>
        <p:spPr>
          <a:xfrm flipH="1">
            <a:off x="6896100" y="0"/>
            <a:ext cx="2247900" cy="2091342"/>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2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F3C09-4626-944A-B91B-53C151134EEE}"/>
              </a:ext>
            </a:extLst>
          </p:cNvPr>
          <p:cNvSpPr txBox="1">
            <a:spLocks noGrp="1"/>
          </p:cNvSpPr>
          <p:nvPr>
            <p:ph type="title"/>
          </p:nvPr>
        </p:nvSpPr>
        <p:spPr/>
        <p:txBody>
          <a:bodyPr/>
          <a:lstStyle/>
          <a:p>
            <a:pPr lvl="0"/>
            <a:r>
              <a:rPr lang="en-GB" dirty="0"/>
              <a:t>ANTIOCHUS</a:t>
            </a:r>
            <a:br>
              <a:rPr lang="en-GB" dirty="0"/>
            </a:br>
            <a:r>
              <a:rPr lang="en-GB" dirty="0"/>
              <a:t> La </a:t>
            </a:r>
            <a:r>
              <a:rPr lang="en-GB" dirty="0" err="1"/>
              <a:t>reine</a:t>
            </a:r>
            <a:r>
              <a:rPr lang="en-GB" dirty="0"/>
              <a:t> </a:t>
            </a:r>
            <a:r>
              <a:rPr lang="en-GB" dirty="0" err="1"/>
              <a:t>vient</a:t>
            </a:r>
            <a:r>
              <a:rPr lang="en-GB" dirty="0"/>
              <a:t>. Adieu. </a:t>
            </a:r>
            <a:r>
              <a:rPr lang="en-GB" dirty="0" err="1"/>
              <a:t>Fais</a:t>
            </a:r>
            <a:r>
              <a:rPr lang="en-GB" dirty="0"/>
              <a:t> tout </a:t>
            </a:r>
            <a:r>
              <a:rPr lang="en-GB" dirty="0" err="1"/>
              <a:t>ce</a:t>
            </a:r>
            <a:r>
              <a:rPr lang="en-GB" dirty="0"/>
              <a:t> que </a:t>
            </a:r>
            <a:r>
              <a:rPr lang="en-GB" dirty="0" err="1"/>
              <a:t>j’ai</a:t>
            </a:r>
            <a:r>
              <a:rPr lang="en-GB" dirty="0"/>
              <a:t> </a:t>
            </a:r>
            <a:r>
              <a:rPr lang="en-GB" dirty="0" err="1"/>
              <a:t>dit</a:t>
            </a:r>
            <a:r>
              <a:rPr lang="en-GB" dirty="0"/>
              <a:t>.    </a:t>
            </a:r>
          </a:p>
        </p:txBody>
      </p:sp>
      <p:sp>
        <p:nvSpPr>
          <p:cNvPr id="3" name="Text Placeholder 2">
            <a:extLst>
              <a:ext uri="{FF2B5EF4-FFF2-40B4-BE49-F238E27FC236}">
                <a16:creationId xmlns:a16="http://schemas.microsoft.com/office/drawing/2014/main" id="{F9EA2B73-BEA7-5740-9192-34C8BF93EA3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0CEE80D-6A63-FC43-B5F2-F9EB0DCAE3A3}"/>
              </a:ext>
            </a:extLst>
          </p:cNvPr>
          <p:cNvSpPr/>
          <p:nvPr/>
        </p:nvSpPr>
        <p:spPr>
          <a:xfrm>
            <a:off x="-1" y="0"/>
            <a:ext cx="5020887"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queen is coming. Farewell.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all I’ve told you. </a:t>
            </a:r>
          </a:p>
        </p:txBody>
      </p:sp>
      <p:pic>
        <p:nvPicPr>
          <p:cNvPr id="5" name="Picture 4" descr="A person with long hair and a mustache&#10;&#10;Description automatically generated">
            <a:extLst>
              <a:ext uri="{FF2B5EF4-FFF2-40B4-BE49-F238E27FC236}">
                <a16:creationId xmlns:a16="http://schemas.microsoft.com/office/drawing/2014/main" id="{471AB191-2C56-8E5B-060A-66292ABD1F0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i="1" dirty="0">
                <a:solidFill>
                  <a:srgbClr val="FFFF00"/>
                </a:solidFill>
                <a:latin typeface="Palatino Linotype" charset="0"/>
              </a:rPr>
            </a:br>
            <a:br>
              <a:rPr lang="en-US" b="1" i="1" dirty="0">
                <a:solidFill>
                  <a:srgbClr val="FFFF00"/>
                </a:solidFill>
                <a:latin typeface="Palatino Linotype" charset="0"/>
              </a:rPr>
            </a:br>
            <a:r>
              <a:rPr lang="en-US" b="1" i="1" dirty="0">
                <a:solidFill>
                  <a:srgbClr val="FFFF00"/>
                </a:solidFill>
                <a:latin typeface="Palatino Linotype" charset="0"/>
              </a:rPr>
              <a:t>The Emperor Vespasian was in Palestine when he was proclaimed Emperor in CE 69</a:t>
            </a:r>
            <a:br>
              <a:rPr lang="en-US" b="1" i="1" dirty="0">
                <a:solidFill>
                  <a:srgbClr val="FFFF00"/>
                </a:solidFill>
                <a:latin typeface="Palatino Linotype" charset="0"/>
              </a:rPr>
            </a:br>
            <a:r>
              <a:rPr lang="en-US" b="1" i="1" dirty="0">
                <a:solidFill>
                  <a:srgbClr val="FFFF00"/>
                </a:solidFill>
                <a:latin typeface="Palatino Linotype" charset="0"/>
              </a:rPr>
              <a:t>(in succession to the infamous Nero). </a:t>
            </a:r>
            <a:br>
              <a:rPr lang="en-US" b="1" i="1" dirty="0">
                <a:solidFill>
                  <a:srgbClr val="FFFF00"/>
                </a:solidFill>
                <a:latin typeface="Palatino Linotype" charset="0"/>
              </a:rPr>
            </a:br>
            <a:br>
              <a:rPr lang="en-US" b="1" i="1" dirty="0">
                <a:solidFill>
                  <a:srgbClr val="FFFF00"/>
                </a:solidFill>
                <a:latin typeface="Palatino Linotype" charset="0"/>
              </a:rPr>
            </a:br>
            <a:r>
              <a:rPr lang="en-US" b="1" i="1" dirty="0">
                <a:solidFill>
                  <a:srgbClr val="FFFF00"/>
                </a:solidFill>
                <a:latin typeface="Palatino Linotype" charset="0"/>
              </a:rPr>
              <a:t>He returned to Rome, leaving his son Titus to suppress an insurgency by the Jews, </a:t>
            </a:r>
            <a:br>
              <a:rPr lang="en-US" b="1" i="1" dirty="0">
                <a:solidFill>
                  <a:srgbClr val="FFFF00"/>
                </a:solidFill>
                <a:latin typeface="Palatino Linotype" charset="0"/>
              </a:rPr>
            </a:br>
            <a:r>
              <a:rPr lang="en-US" b="1" i="1" dirty="0">
                <a:solidFill>
                  <a:srgbClr val="FFFF00"/>
                </a:solidFill>
                <a:latin typeface="Palatino Linotype" charset="0"/>
              </a:rPr>
              <a:t>which culminated in the destruction of Jerusalem after a long siege in CE 71. </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601929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2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1EA56-D543-F346-9573-B7FF9CF454EE}"/>
              </a:ext>
            </a:extLst>
          </p:cNvPr>
          <p:cNvSpPr txBox="1">
            <a:spLocks noGrp="1"/>
          </p:cNvSpPr>
          <p:nvPr>
            <p:ph type="title"/>
          </p:nvPr>
        </p:nvSpPr>
        <p:spPr/>
        <p:txBody>
          <a:bodyPr/>
          <a:lstStyle/>
          <a:p>
            <a:pPr lvl="0"/>
            <a:r>
              <a:rPr lang="en-GB" dirty="0"/>
              <a:t>BÉRÉNICE</a:t>
            </a:r>
            <a:br>
              <a:rPr lang="en-GB" dirty="0"/>
            </a:br>
            <a:r>
              <a:rPr lang="en-GB" dirty="0"/>
              <a:t> </a:t>
            </a:r>
            <a:r>
              <a:rPr lang="en-GB" dirty="0" err="1"/>
              <a:t>Enfin</a:t>
            </a:r>
            <a:r>
              <a:rPr lang="en-GB" dirty="0"/>
              <a:t> je me </a:t>
            </a:r>
            <a:r>
              <a:rPr lang="en-GB" dirty="0" err="1"/>
              <a:t>dérobe</a:t>
            </a:r>
            <a:r>
              <a:rPr lang="en-GB" dirty="0"/>
              <a:t> </a:t>
            </a:r>
            <a:r>
              <a:rPr lang="en-GB" dirty="0" err="1"/>
              <a:t>à</a:t>
            </a:r>
            <a:r>
              <a:rPr lang="en-GB" dirty="0"/>
              <a:t> la joie importune</a:t>
            </a:r>
            <a:br>
              <a:rPr lang="en-GB" dirty="0"/>
            </a:br>
            <a:r>
              <a:rPr lang="en-GB" dirty="0"/>
              <a:t> De tant </a:t>
            </a:r>
            <a:r>
              <a:rPr lang="en-GB" dirty="0" err="1"/>
              <a:t>d’amis</a:t>
            </a:r>
            <a:r>
              <a:rPr lang="en-GB" dirty="0"/>
              <a:t> nouveaux que me fait la fortune ;</a:t>
            </a:r>
            <a:br>
              <a:rPr lang="en-GB" dirty="0"/>
            </a:br>
            <a:r>
              <a:rPr lang="en-GB" dirty="0"/>
              <a:t> Je </a:t>
            </a:r>
            <a:r>
              <a:rPr lang="en-GB" dirty="0" err="1"/>
              <a:t>fuis</a:t>
            </a:r>
            <a:r>
              <a:rPr lang="en-GB" dirty="0"/>
              <a:t> de </a:t>
            </a:r>
            <a:r>
              <a:rPr lang="en-GB" dirty="0" err="1"/>
              <a:t>leurs</a:t>
            </a:r>
            <a:r>
              <a:rPr lang="en-GB" dirty="0"/>
              <a:t> respects </a:t>
            </a:r>
            <a:r>
              <a:rPr lang="en-GB" dirty="0" err="1"/>
              <a:t>l’inutile</a:t>
            </a:r>
            <a:r>
              <a:rPr lang="en-GB" dirty="0"/>
              <a:t> longueur,</a:t>
            </a:r>
            <a:br>
              <a:rPr lang="en-GB" dirty="0"/>
            </a:br>
            <a:r>
              <a:rPr lang="en-GB" dirty="0"/>
              <a:t> Pour </a:t>
            </a:r>
            <a:r>
              <a:rPr lang="en-GB" dirty="0" err="1"/>
              <a:t>chercher</a:t>
            </a:r>
            <a:r>
              <a:rPr lang="en-GB" dirty="0"/>
              <a:t> un </a:t>
            </a:r>
            <a:r>
              <a:rPr lang="en-GB" dirty="0" err="1"/>
              <a:t>ami</a:t>
            </a:r>
            <a:r>
              <a:rPr lang="en-GB" dirty="0"/>
              <a:t> qui me parle du </a:t>
            </a:r>
            <a:r>
              <a:rPr lang="en-GB" dirty="0" err="1"/>
              <a:t>cœur</a:t>
            </a:r>
            <a:r>
              <a:rPr lang="en-GB" dirty="0"/>
              <a:t>.</a:t>
            </a:r>
            <a:br>
              <a:rPr lang="en-GB" dirty="0"/>
            </a:br>
            <a:r>
              <a:rPr lang="en-GB" dirty="0"/>
              <a:t> Il ne faut point </a:t>
            </a:r>
            <a:r>
              <a:rPr lang="en-GB" dirty="0" err="1"/>
              <a:t>mentir</a:t>
            </a:r>
            <a:r>
              <a:rPr lang="en-GB" dirty="0"/>
              <a:t> : ma </a:t>
            </a:r>
            <a:r>
              <a:rPr lang="en-GB" dirty="0" err="1"/>
              <a:t>juste</a:t>
            </a:r>
            <a:r>
              <a:rPr lang="en-GB" dirty="0"/>
              <a:t> impatience</a:t>
            </a:r>
            <a:br>
              <a:rPr lang="en-GB" dirty="0"/>
            </a:br>
            <a:r>
              <a:rPr lang="en-GB" dirty="0"/>
              <a:t> </a:t>
            </a:r>
            <a:r>
              <a:rPr lang="en-GB" dirty="0" err="1"/>
              <a:t>Vous</a:t>
            </a:r>
            <a:r>
              <a:rPr lang="en-GB" dirty="0"/>
              <a:t> </a:t>
            </a:r>
            <a:r>
              <a:rPr lang="en-GB" dirty="0" err="1"/>
              <a:t>accusait</a:t>
            </a:r>
            <a:r>
              <a:rPr lang="en-GB" dirty="0"/>
              <a:t> déjà de </a:t>
            </a:r>
            <a:r>
              <a:rPr lang="en-GB" dirty="0" err="1"/>
              <a:t>quelque</a:t>
            </a:r>
            <a:r>
              <a:rPr lang="en-GB" dirty="0"/>
              <a:t> </a:t>
            </a:r>
            <a:r>
              <a:rPr lang="en-GB" dirty="0" err="1"/>
              <a:t>négligence</a:t>
            </a:r>
            <a:r>
              <a:rPr lang="en-GB" dirty="0"/>
              <a:t>.      </a:t>
            </a:r>
          </a:p>
        </p:txBody>
      </p:sp>
      <p:sp>
        <p:nvSpPr>
          <p:cNvPr id="3" name="Text Placeholder 2">
            <a:extLst>
              <a:ext uri="{FF2B5EF4-FFF2-40B4-BE49-F238E27FC236}">
                <a16:creationId xmlns:a16="http://schemas.microsoft.com/office/drawing/2014/main" id="{9B846CAB-8A64-044F-9577-29865970B6C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922EE64-1EEC-4F4B-96F3-B102263E5F48}"/>
              </a:ext>
            </a:extLst>
          </p:cNvPr>
          <p:cNvSpPr/>
          <p:nvPr/>
        </p:nvSpPr>
        <p:spPr>
          <a:xfrm>
            <a:off x="-1" y="0"/>
            <a:ext cx="5152357"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last I’ve escaped from the enthusiasm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all those new friends drawn by my good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kern="0"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fortune.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I’ve fled their pointless, tedious compliments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find a friend who speaks to me sincerely.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won’t lie to you </a:t>
            </a:r>
            <a:r>
              <a:rPr lang="en-US" b="1" dirty="0">
                <a:solidFill>
                  <a:srgbClr val="000000"/>
                </a:solidFill>
                <a:latin typeface="Cambria" pitchFamily="18"/>
              </a:rPr>
              <a:t>—</a:t>
            </a:r>
            <a:r>
              <a:rPr lang="en-US" sz="1800" b="1" i="0" u="none" strike="noStrike" kern="1200" cap="none" spc="0" baseline="0" dirty="0">
                <a:solidFill>
                  <a:srgbClr val="000000"/>
                </a:solidFill>
                <a:uFillTx/>
                <a:latin typeface="Cambria" pitchFamily="18"/>
              </a:rPr>
              <a:t> I was growing impatient,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feeling neglected by you! </a:t>
            </a:r>
          </a:p>
        </p:txBody>
      </p:sp>
      <p:pic>
        <p:nvPicPr>
          <p:cNvPr id="5" name="Picture 4" descr="A painting of a person in a blue dress&#10;&#10;Description automatically generated">
            <a:extLst>
              <a:ext uri="{FF2B5EF4-FFF2-40B4-BE49-F238E27FC236}">
                <a16:creationId xmlns:a16="http://schemas.microsoft.com/office/drawing/2014/main" id="{7677158B-0FC9-D723-4E34-C40933AFFF2D}"/>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2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7CC25-BCA7-0743-97B1-51FEBD370CBB}"/>
              </a:ext>
            </a:extLst>
          </p:cNvPr>
          <p:cNvSpPr txBox="1">
            <a:spLocks noGrp="1"/>
          </p:cNvSpPr>
          <p:nvPr>
            <p:ph type="title"/>
          </p:nvPr>
        </p:nvSpPr>
        <p:spPr/>
        <p:txBody>
          <a:bodyPr/>
          <a:lstStyle/>
          <a:p>
            <a:pPr lvl="0"/>
            <a:r>
              <a:rPr lang="en-GB" dirty="0"/>
              <a:t>ANTIOCHUS</a:t>
            </a:r>
            <a:br>
              <a:rPr lang="en-GB" dirty="0"/>
            </a:br>
            <a:r>
              <a:rPr lang="en-GB" dirty="0"/>
              <a:t> Il </a:t>
            </a:r>
            <a:r>
              <a:rPr lang="en-GB" dirty="0" err="1"/>
              <a:t>est</a:t>
            </a:r>
            <a:r>
              <a:rPr lang="en-GB" dirty="0"/>
              <a:t> </a:t>
            </a:r>
            <a:r>
              <a:rPr lang="en-GB" dirty="0" err="1"/>
              <a:t>donc</a:t>
            </a:r>
            <a:r>
              <a:rPr lang="en-GB" dirty="0"/>
              <a:t> </a:t>
            </a:r>
            <a:r>
              <a:rPr lang="en-GB" dirty="0" err="1"/>
              <a:t>vrai</a:t>
            </a:r>
            <a:r>
              <a:rPr lang="en-GB" dirty="0"/>
              <a:t>, Madame ? et </a:t>
            </a:r>
            <a:r>
              <a:rPr lang="en-GB" dirty="0" err="1"/>
              <a:t>selon</a:t>
            </a:r>
            <a:r>
              <a:rPr lang="en-GB" dirty="0"/>
              <a:t> </a:t>
            </a:r>
            <a:r>
              <a:rPr lang="en-GB" dirty="0" err="1"/>
              <a:t>ce</a:t>
            </a:r>
            <a:r>
              <a:rPr lang="en-GB" dirty="0"/>
              <a:t> </a:t>
            </a:r>
            <a:r>
              <a:rPr lang="en-GB" dirty="0" err="1"/>
              <a:t>discours</a:t>
            </a:r>
            <a:r>
              <a:rPr lang="en-GB" dirty="0"/>
              <a:t>,</a:t>
            </a:r>
            <a:br>
              <a:rPr lang="en-GB" dirty="0"/>
            </a:br>
            <a:r>
              <a:rPr lang="en-GB" dirty="0"/>
              <a:t> </a:t>
            </a:r>
            <a:r>
              <a:rPr lang="en-GB" dirty="0" err="1"/>
              <a:t>L’hymen</a:t>
            </a:r>
            <a:r>
              <a:rPr lang="en-GB" dirty="0"/>
              <a:t> </a:t>
            </a:r>
            <a:r>
              <a:rPr lang="en-GB" dirty="0" err="1"/>
              <a:t>va</a:t>
            </a:r>
            <a:r>
              <a:rPr lang="en-GB" dirty="0"/>
              <a:t> </a:t>
            </a:r>
            <a:r>
              <a:rPr lang="en-GB" dirty="0" err="1"/>
              <a:t>succéder</a:t>
            </a:r>
            <a:r>
              <a:rPr lang="en-GB" dirty="0"/>
              <a:t> à </a:t>
            </a:r>
            <a:r>
              <a:rPr lang="en-GB" dirty="0" err="1"/>
              <a:t>vos</a:t>
            </a:r>
            <a:r>
              <a:rPr lang="en-GB" dirty="0"/>
              <a:t> </a:t>
            </a:r>
            <a:r>
              <a:rPr lang="en-GB" dirty="0" err="1"/>
              <a:t>longues</a:t>
            </a:r>
            <a:r>
              <a:rPr lang="en-GB" dirty="0"/>
              <a:t> amours ?     </a:t>
            </a:r>
          </a:p>
        </p:txBody>
      </p:sp>
      <p:sp>
        <p:nvSpPr>
          <p:cNvPr id="3" name="Text Placeholder 2">
            <a:extLst>
              <a:ext uri="{FF2B5EF4-FFF2-40B4-BE49-F238E27FC236}">
                <a16:creationId xmlns:a16="http://schemas.microsoft.com/office/drawing/2014/main" id="{80F26A1A-240A-9543-82C8-652BE9FF924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3BECF67-B673-2B48-80AA-68B58F4E362D}"/>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 it’s true, Madame? From what you say,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your steadfast love is to be crowned by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marriage? </a:t>
            </a:r>
          </a:p>
        </p:txBody>
      </p:sp>
      <p:pic>
        <p:nvPicPr>
          <p:cNvPr id="5" name="Picture 4" descr="A person with long hair and a mustache&#10;&#10;Description automatically generated">
            <a:extLst>
              <a:ext uri="{FF2B5EF4-FFF2-40B4-BE49-F238E27FC236}">
                <a16:creationId xmlns:a16="http://schemas.microsoft.com/office/drawing/2014/main" id="{0DEAAED2-3F99-00C1-556B-F439F43F68BE}"/>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23900-D7F8-2648-AEB4-FE13FEEAF6C8}"/>
              </a:ext>
            </a:extLst>
          </p:cNvPr>
          <p:cNvSpPr txBox="1">
            <a:spLocks noGrp="1"/>
          </p:cNvSpPr>
          <p:nvPr>
            <p:ph type="title"/>
          </p:nvPr>
        </p:nvSpPr>
        <p:spPr/>
        <p:txBody>
          <a:bodyPr/>
          <a:lstStyle/>
          <a:p>
            <a:pPr lvl="0"/>
            <a:r>
              <a:rPr lang="en-GB" dirty="0"/>
              <a:t>BÉRÉNICE</a:t>
            </a:r>
            <a:br>
              <a:rPr lang="en-GB" dirty="0"/>
            </a:br>
            <a:r>
              <a:rPr lang="en-GB" dirty="0"/>
              <a:t> </a:t>
            </a:r>
            <a:r>
              <a:rPr lang="en-GB" dirty="0" err="1"/>
              <a:t>Seigneur</a:t>
            </a:r>
            <a:r>
              <a:rPr lang="en-GB" dirty="0"/>
              <a:t>, je </a:t>
            </a:r>
            <a:r>
              <a:rPr lang="en-GB" dirty="0" err="1"/>
              <a:t>vous</a:t>
            </a:r>
            <a:r>
              <a:rPr lang="en-GB" dirty="0"/>
              <a:t> </a:t>
            </a:r>
            <a:r>
              <a:rPr lang="en-GB" dirty="0" err="1"/>
              <a:t>veux</a:t>
            </a:r>
            <a:r>
              <a:rPr lang="en-GB" dirty="0"/>
              <a:t> </a:t>
            </a:r>
            <a:r>
              <a:rPr lang="en-GB" dirty="0" err="1"/>
              <a:t>bien</a:t>
            </a:r>
            <a:r>
              <a:rPr lang="en-GB" dirty="0"/>
              <a:t> </a:t>
            </a:r>
            <a:r>
              <a:rPr lang="en-GB" dirty="0" err="1"/>
              <a:t>confier</a:t>
            </a:r>
            <a:r>
              <a:rPr lang="en-GB" dirty="0"/>
              <a:t> </a:t>
            </a:r>
            <a:r>
              <a:rPr lang="en-GB" dirty="0" err="1"/>
              <a:t>mes</a:t>
            </a:r>
            <a:r>
              <a:rPr lang="en-GB" dirty="0"/>
              <a:t> </a:t>
            </a:r>
            <a:r>
              <a:rPr lang="en-GB" dirty="0" err="1"/>
              <a:t>alarmes</a:t>
            </a:r>
            <a:r>
              <a:rPr lang="en-GB" dirty="0"/>
              <a:t>.</a:t>
            </a:r>
            <a:br>
              <a:rPr lang="en-GB" dirty="0"/>
            </a:br>
            <a:r>
              <a:rPr lang="en-GB" dirty="0"/>
              <a:t> </a:t>
            </a:r>
            <a:r>
              <a:rPr lang="en-GB" dirty="0" err="1"/>
              <a:t>Ces</a:t>
            </a:r>
            <a:r>
              <a:rPr lang="en-GB" dirty="0"/>
              <a:t> </a:t>
            </a:r>
            <a:r>
              <a:rPr lang="en-GB" dirty="0" err="1"/>
              <a:t>jours</a:t>
            </a:r>
            <a:r>
              <a:rPr lang="en-GB" dirty="0"/>
              <a:t> </a:t>
            </a:r>
            <a:r>
              <a:rPr lang="en-GB" dirty="0" err="1"/>
              <a:t>ont</a:t>
            </a:r>
            <a:r>
              <a:rPr lang="en-GB" dirty="0"/>
              <a:t> vu </a:t>
            </a:r>
            <a:r>
              <a:rPr lang="en-GB" dirty="0" err="1"/>
              <a:t>mes</a:t>
            </a:r>
            <a:r>
              <a:rPr lang="en-GB" dirty="0"/>
              <a:t> </a:t>
            </a:r>
            <a:r>
              <a:rPr lang="en-GB" dirty="0" err="1"/>
              <a:t>yeux</a:t>
            </a:r>
            <a:r>
              <a:rPr lang="en-GB" dirty="0"/>
              <a:t> </a:t>
            </a:r>
            <a:r>
              <a:rPr lang="en-GB" dirty="0" err="1"/>
              <a:t>baignés</a:t>
            </a:r>
            <a:r>
              <a:rPr lang="en-GB" dirty="0"/>
              <a:t> de </a:t>
            </a:r>
            <a:r>
              <a:rPr lang="en-GB" dirty="0" err="1"/>
              <a:t>quelques</a:t>
            </a:r>
            <a:r>
              <a:rPr lang="en-GB" dirty="0"/>
              <a:t> </a:t>
            </a:r>
            <a:r>
              <a:rPr lang="en-GB" dirty="0" err="1"/>
              <a:t>larmes</a:t>
            </a:r>
            <a:r>
              <a:rPr lang="en-GB" dirty="0"/>
              <a:t> :</a:t>
            </a:r>
            <a:br>
              <a:rPr lang="en-GB" dirty="0"/>
            </a:br>
            <a:r>
              <a:rPr lang="en-GB" dirty="0"/>
              <a:t> Ce long </a:t>
            </a:r>
            <a:r>
              <a:rPr lang="en-GB" dirty="0" err="1"/>
              <a:t>deuil</a:t>
            </a:r>
            <a:r>
              <a:rPr lang="en-GB" dirty="0"/>
              <a:t> que Titus </a:t>
            </a:r>
            <a:r>
              <a:rPr lang="en-GB" dirty="0" err="1"/>
              <a:t>imposait</a:t>
            </a:r>
            <a:r>
              <a:rPr lang="en-GB" dirty="0"/>
              <a:t> à </a:t>
            </a:r>
            <a:r>
              <a:rPr lang="en-GB" dirty="0" err="1"/>
              <a:t>sa</a:t>
            </a:r>
            <a:r>
              <a:rPr lang="en-GB" dirty="0"/>
              <a:t> </a:t>
            </a:r>
            <a:r>
              <a:rPr lang="en-GB" dirty="0" err="1"/>
              <a:t>cour</a:t>
            </a:r>
            <a:br>
              <a:rPr lang="en-GB" dirty="0"/>
            </a:br>
            <a:r>
              <a:rPr lang="en-GB" dirty="0"/>
              <a:t> </a:t>
            </a:r>
            <a:r>
              <a:rPr lang="en-GB" dirty="0" err="1"/>
              <a:t>Avait</a:t>
            </a:r>
            <a:r>
              <a:rPr lang="en-GB" dirty="0"/>
              <a:t> </a:t>
            </a:r>
            <a:r>
              <a:rPr lang="en-GB" dirty="0" err="1"/>
              <a:t>même</a:t>
            </a:r>
            <a:r>
              <a:rPr lang="en-GB" dirty="0"/>
              <a:t> </a:t>
            </a:r>
            <a:r>
              <a:rPr lang="en-GB" dirty="0" err="1"/>
              <a:t>en</a:t>
            </a:r>
            <a:r>
              <a:rPr lang="en-GB" dirty="0"/>
              <a:t> secret </a:t>
            </a:r>
            <a:r>
              <a:rPr lang="en-GB" dirty="0" err="1"/>
              <a:t>suspendu</a:t>
            </a:r>
            <a:r>
              <a:rPr lang="en-GB" dirty="0"/>
              <a:t> son amour .     </a:t>
            </a:r>
          </a:p>
        </p:txBody>
      </p:sp>
      <p:sp>
        <p:nvSpPr>
          <p:cNvPr id="3" name="Text Placeholder 2">
            <a:extLst>
              <a:ext uri="{FF2B5EF4-FFF2-40B4-BE49-F238E27FC236}">
                <a16:creationId xmlns:a16="http://schemas.microsoft.com/office/drawing/2014/main" id="{F143F8BF-55EA-6346-87F9-182F671AEA8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CAE6824-5C94-C64B-B78C-FFAB0901F8E6}"/>
              </a:ext>
            </a:extLst>
          </p:cNvPr>
          <p:cNvSpPr/>
          <p:nvPr/>
        </p:nvSpPr>
        <p:spPr>
          <a:xfrm>
            <a:off x="0" y="0"/>
            <a:ext cx="4822842"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a:lnSpc>
                <a:spcPct val="90000"/>
              </a:lnSpc>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Sir, I can tell you that I have been anxious,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been weeping lately; the long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mourning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imposed on the court kept him silent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even in private, even about love. </a:t>
            </a:r>
          </a:p>
        </p:txBody>
      </p:sp>
      <p:pic>
        <p:nvPicPr>
          <p:cNvPr id="5" name="Picture 4" descr="A painting of a person in a blue dress&#10;&#10;Description automatically generated">
            <a:extLst>
              <a:ext uri="{FF2B5EF4-FFF2-40B4-BE49-F238E27FC236}">
                <a16:creationId xmlns:a16="http://schemas.microsoft.com/office/drawing/2014/main" id="{86B06F41-3104-466D-B42F-39E273BF4E27}"/>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2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AE283-06DF-394B-BE49-114CD0785917}"/>
              </a:ext>
            </a:extLst>
          </p:cNvPr>
          <p:cNvSpPr txBox="1">
            <a:spLocks noGrp="1"/>
          </p:cNvSpPr>
          <p:nvPr>
            <p:ph type="title"/>
          </p:nvPr>
        </p:nvSpPr>
        <p:spPr/>
        <p:txBody>
          <a:bodyPr/>
          <a:lstStyle/>
          <a:p>
            <a:pPr lvl="0"/>
            <a:r>
              <a:rPr lang="en-GB" dirty="0"/>
              <a:t> </a:t>
            </a:r>
            <a:r>
              <a:rPr lang="en-GB" dirty="0" err="1"/>
              <a:t>Jugez</a:t>
            </a:r>
            <a:r>
              <a:rPr lang="en-GB" dirty="0"/>
              <a:t> de ma </a:t>
            </a:r>
            <a:r>
              <a:rPr lang="en-GB" dirty="0" err="1"/>
              <a:t>douleur</a:t>
            </a:r>
            <a:r>
              <a:rPr lang="en-GB" dirty="0"/>
              <a:t>, </a:t>
            </a:r>
            <a:r>
              <a:rPr lang="en-GB" dirty="0" err="1"/>
              <a:t>moi</a:t>
            </a:r>
            <a:r>
              <a:rPr lang="en-GB" dirty="0"/>
              <a:t> </a:t>
            </a:r>
            <a:r>
              <a:rPr lang="en-GB" dirty="0" err="1"/>
              <a:t>dont</a:t>
            </a:r>
            <a:r>
              <a:rPr lang="en-GB" dirty="0"/>
              <a:t> </a:t>
            </a:r>
            <a:r>
              <a:rPr lang="en-GB" dirty="0" err="1"/>
              <a:t>l’ardeur</a:t>
            </a:r>
            <a:r>
              <a:rPr lang="en-GB" dirty="0"/>
              <a:t> </a:t>
            </a:r>
            <a:r>
              <a:rPr lang="en-GB" dirty="0" err="1"/>
              <a:t>extrême</a:t>
            </a:r>
            <a:r>
              <a:rPr lang="en-GB" dirty="0"/>
              <a:t>,</a:t>
            </a:r>
            <a:br>
              <a:rPr lang="en-GB" dirty="0"/>
            </a:br>
            <a:r>
              <a:rPr lang="en-GB" dirty="0"/>
              <a:t> Je </a:t>
            </a:r>
            <a:r>
              <a:rPr lang="en-GB" dirty="0" err="1"/>
              <a:t>vous</a:t>
            </a:r>
            <a:r>
              <a:rPr lang="en-GB" dirty="0"/>
              <a:t> </a:t>
            </a:r>
            <a:r>
              <a:rPr lang="en-GB" dirty="0" err="1"/>
              <a:t>l’ai</a:t>
            </a:r>
            <a:r>
              <a:rPr lang="en-GB" dirty="0"/>
              <a:t> </a:t>
            </a:r>
            <a:r>
              <a:rPr lang="en-GB" dirty="0" err="1"/>
              <a:t>dit</a:t>
            </a:r>
            <a:r>
              <a:rPr lang="en-GB" dirty="0"/>
              <a:t> cent </a:t>
            </a:r>
            <a:r>
              <a:rPr lang="en-GB" dirty="0" err="1"/>
              <a:t>fois</a:t>
            </a:r>
            <a:r>
              <a:rPr lang="en-GB" dirty="0"/>
              <a:t>, </a:t>
            </a:r>
            <a:r>
              <a:rPr lang="en-GB" dirty="0" err="1"/>
              <a:t>n’aime</a:t>
            </a:r>
            <a:r>
              <a:rPr lang="en-GB" dirty="0"/>
              <a:t> </a:t>
            </a:r>
            <a:r>
              <a:rPr lang="en-GB" dirty="0" err="1"/>
              <a:t>en</a:t>
            </a:r>
            <a:r>
              <a:rPr lang="en-GB" dirty="0"/>
              <a:t> </a:t>
            </a:r>
            <a:r>
              <a:rPr lang="en-GB" dirty="0" err="1"/>
              <a:t>lui</a:t>
            </a:r>
            <a:r>
              <a:rPr lang="en-GB" dirty="0"/>
              <a:t> que </a:t>
            </a:r>
            <a:r>
              <a:rPr lang="en-GB" dirty="0" err="1"/>
              <a:t>lui-même</a:t>
            </a:r>
            <a:r>
              <a:rPr lang="en-GB" dirty="0"/>
              <a:t>,</a:t>
            </a:r>
            <a:br>
              <a:rPr lang="en-GB" dirty="0"/>
            </a:br>
            <a:r>
              <a:rPr lang="en-GB" dirty="0"/>
              <a:t> Moi qui, loin des grandeurs </a:t>
            </a:r>
            <a:r>
              <a:rPr lang="en-GB" dirty="0" err="1"/>
              <a:t>dont</a:t>
            </a:r>
            <a:r>
              <a:rPr lang="en-GB" dirty="0"/>
              <a:t> il </a:t>
            </a:r>
            <a:r>
              <a:rPr lang="en-GB" dirty="0" err="1"/>
              <a:t>est</a:t>
            </a:r>
            <a:r>
              <a:rPr lang="en-GB" dirty="0"/>
              <a:t> </a:t>
            </a:r>
            <a:r>
              <a:rPr lang="en-GB" dirty="0" err="1"/>
              <a:t>revêtu</a:t>
            </a:r>
            <a:r>
              <a:rPr lang="en-GB" dirty="0"/>
              <a:t>,</a:t>
            </a:r>
            <a:br>
              <a:rPr lang="en-GB" dirty="0"/>
            </a:br>
            <a:r>
              <a:rPr lang="en-GB" dirty="0"/>
              <a:t> </a:t>
            </a:r>
            <a:r>
              <a:rPr lang="en-GB" dirty="0" err="1"/>
              <a:t>Aurais</a:t>
            </a:r>
            <a:r>
              <a:rPr lang="en-GB" dirty="0"/>
              <a:t> </a:t>
            </a:r>
            <a:r>
              <a:rPr lang="en-GB" dirty="0" err="1"/>
              <a:t>choisi</a:t>
            </a:r>
            <a:r>
              <a:rPr lang="en-GB" dirty="0"/>
              <a:t> son </a:t>
            </a:r>
            <a:r>
              <a:rPr lang="en-GB" dirty="0" err="1"/>
              <a:t>cœur</a:t>
            </a:r>
            <a:r>
              <a:rPr lang="en-GB" dirty="0"/>
              <a:t> et </a:t>
            </a:r>
            <a:r>
              <a:rPr lang="en-GB" dirty="0" err="1"/>
              <a:t>cherché</a:t>
            </a:r>
            <a:r>
              <a:rPr lang="en-GB" dirty="0"/>
              <a:t> </a:t>
            </a:r>
            <a:r>
              <a:rPr lang="en-GB" dirty="0" err="1"/>
              <a:t>sa</a:t>
            </a:r>
            <a:r>
              <a:rPr lang="en-GB" dirty="0"/>
              <a:t> vertu.     </a:t>
            </a:r>
          </a:p>
        </p:txBody>
      </p:sp>
      <p:sp>
        <p:nvSpPr>
          <p:cNvPr id="3" name="Text Placeholder 2">
            <a:extLst>
              <a:ext uri="{FF2B5EF4-FFF2-40B4-BE49-F238E27FC236}">
                <a16:creationId xmlns:a16="http://schemas.microsoft.com/office/drawing/2014/main" id="{6EB289AB-5232-764D-A42C-70443E7B969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436AA90C-1F66-114E-A083-EE8E6DB26E55}"/>
              </a:ext>
            </a:extLst>
          </p:cNvPr>
          <p:cNvSpPr/>
          <p:nvPr/>
        </p:nvSpPr>
        <p:spPr>
          <a:xfrm>
            <a:off x="0" y="0"/>
            <a:ext cx="476147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Think how painful this was,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me whose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as I have often told you, is for Titus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himself,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whom I’d have loved for his qualities,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without his great rank. </a:t>
            </a:r>
          </a:p>
        </p:txBody>
      </p:sp>
      <p:pic>
        <p:nvPicPr>
          <p:cNvPr id="5" name="Picture 4" descr="A painting of a person in a blue dress&#10;&#10;Description automatically generated">
            <a:extLst>
              <a:ext uri="{FF2B5EF4-FFF2-40B4-BE49-F238E27FC236}">
                <a16:creationId xmlns:a16="http://schemas.microsoft.com/office/drawing/2014/main" id="{15D902FA-FE0F-96E0-3D9E-BE84C099C67B}"/>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2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642A3-0120-274B-8167-23C931C22C30}"/>
              </a:ext>
            </a:extLst>
          </p:cNvPr>
          <p:cNvSpPr txBox="1">
            <a:spLocks noGrp="1"/>
          </p:cNvSpPr>
          <p:nvPr>
            <p:ph type="title"/>
          </p:nvPr>
        </p:nvSpPr>
        <p:spPr/>
        <p:txBody>
          <a:bodyPr/>
          <a:lstStyle/>
          <a:p>
            <a:pPr lvl="0"/>
            <a:r>
              <a:rPr lang="en-GB" dirty="0"/>
              <a:t>ANTIOCHUS</a:t>
            </a:r>
            <a:br>
              <a:rPr lang="en-GB" dirty="0"/>
            </a:br>
            <a:r>
              <a:rPr lang="en-GB" dirty="0"/>
              <a:t> Il a </a:t>
            </a:r>
            <a:r>
              <a:rPr lang="en-GB" dirty="0" err="1"/>
              <a:t>repris</a:t>
            </a:r>
            <a:r>
              <a:rPr lang="en-GB" dirty="0"/>
              <a:t> pour </a:t>
            </a:r>
            <a:r>
              <a:rPr lang="en-GB" dirty="0" err="1"/>
              <a:t>vous</a:t>
            </a:r>
            <a:r>
              <a:rPr lang="en-GB" dirty="0"/>
              <a:t> </a:t>
            </a:r>
            <a:r>
              <a:rPr lang="en-GB" dirty="0" err="1"/>
              <a:t>sa</a:t>
            </a:r>
            <a:r>
              <a:rPr lang="en-GB" dirty="0"/>
              <a:t> </a:t>
            </a:r>
            <a:r>
              <a:rPr lang="en-GB" dirty="0" err="1"/>
              <a:t>tendresse</a:t>
            </a:r>
            <a:r>
              <a:rPr lang="en-GB" dirty="0"/>
              <a:t> première ?     </a:t>
            </a:r>
          </a:p>
        </p:txBody>
      </p:sp>
      <p:sp>
        <p:nvSpPr>
          <p:cNvPr id="3" name="Text Placeholder 2">
            <a:extLst>
              <a:ext uri="{FF2B5EF4-FFF2-40B4-BE49-F238E27FC236}">
                <a16:creationId xmlns:a16="http://schemas.microsoft.com/office/drawing/2014/main" id="{1149EA1A-2909-7940-9199-BB03618FCD3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C244522-01F5-DF44-B5AA-744482DBA4D6}"/>
              </a:ext>
            </a:extLst>
          </p:cNvPr>
          <p:cNvSpPr/>
          <p:nvPr/>
        </p:nvSpPr>
        <p:spPr>
          <a:xfrm>
            <a:off x="0" y="0"/>
            <a:ext cx="4572000" cy="59093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loves you as he did before? </a:t>
            </a:r>
          </a:p>
        </p:txBody>
      </p:sp>
      <p:pic>
        <p:nvPicPr>
          <p:cNvPr id="5" name="Picture 4" descr="A person with long hair and a mustache&#10;&#10;Description automatically generated">
            <a:extLst>
              <a:ext uri="{FF2B5EF4-FFF2-40B4-BE49-F238E27FC236}">
                <a16:creationId xmlns:a16="http://schemas.microsoft.com/office/drawing/2014/main" id="{07C014EA-3E1C-FCAD-1041-67BEB9F28D32}"/>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2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1A625-85BA-C245-A41A-88800B8F1DE5}"/>
              </a:ext>
            </a:extLst>
          </p:cNvPr>
          <p:cNvSpPr txBox="1">
            <a:spLocks noGrp="1"/>
          </p:cNvSpPr>
          <p:nvPr>
            <p:ph type="title"/>
          </p:nvPr>
        </p:nvSpPr>
        <p:spPr/>
        <p:txBody>
          <a:bodyPr/>
          <a:lstStyle/>
          <a:p>
            <a:pPr lvl="0"/>
            <a:r>
              <a:rPr lang="en-GB"/>
              <a:t>BÉRÉNICE</a:t>
            </a:r>
            <a:br>
              <a:rPr lang="en-GB"/>
            </a:br>
            <a:r>
              <a:rPr lang="en-GB"/>
              <a:t> Vous fûtes spectateur de cette nuit dernière;   </a:t>
            </a:r>
            <a:br>
              <a:rPr lang="en-GB"/>
            </a:br>
            <a:r>
              <a:rPr lang="en-GB"/>
              <a:t> Et même en ce moment, sans qu’il m’en ait parlé,</a:t>
            </a:r>
            <a:br>
              <a:rPr lang="en-GB"/>
            </a:br>
            <a:r>
              <a:rPr lang="en-GB"/>
              <a:t> Il est dans le sénat par son ordre assemblé.</a:t>
            </a:r>
          </a:p>
        </p:txBody>
      </p:sp>
      <p:sp>
        <p:nvSpPr>
          <p:cNvPr id="3" name="Text Placeholder 2">
            <a:extLst>
              <a:ext uri="{FF2B5EF4-FFF2-40B4-BE49-F238E27FC236}">
                <a16:creationId xmlns:a16="http://schemas.microsoft.com/office/drawing/2014/main" id="{A2A8275C-7DF2-2A49-ACDF-40C3317A181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96E735B-2F97-7942-96FC-8DC6A99B17FE}"/>
              </a:ext>
            </a:extLst>
          </p:cNvPr>
          <p:cNvSpPr/>
          <p:nvPr/>
        </p:nvSpPr>
        <p:spPr>
          <a:xfrm>
            <a:off x="0" y="0"/>
            <a:ext cx="4572000" cy="118449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a:solidFill>
                  <a:srgbClr val="000000"/>
                </a:solidFill>
                <a:uFillTx/>
                <a:latin typeface="Cambria" pitchFamily="18"/>
              </a:rPr>
              <a:t>BERENICE </a:t>
            </a:r>
            <a:br>
              <a:rPr lang="en-US" sz="1800" b="1" i="0" u="none" strike="noStrike" kern="1200" cap="none" spc="0" baseline="0">
                <a:solidFill>
                  <a:srgbClr val="000000"/>
                </a:solidFill>
                <a:uFillTx/>
                <a:latin typeface="Cambria" pitchFamily="18"/>
              </a:rPr>
            </a:br>
            <a:r>
              <a:rPr lang="en-US" sz="1800" b="1" i="0" u="none" strike="noStrike" kern="1200" cap="none" spc="0" baseline="0">
                <a:solidFill>
                  <a:srgbClr val="000000"/>
                </a:solidFill>
                <a:uFillTx/>
                <a:latin typeface="Cambria" pitchFamily="18"/>
              </a:rPr>
              <a:t> You saw what happened last night. </a:t>
            </a:r>
            <a:br>
              <a:rPr lang="en-US" sz="1800" b="1" i="0" u="none" strike="noStrike" kern="1200" cap="none" spc="0" baseline="0">
                <a:solidFill>
                  <a:srgbClr val="000000"/>
                </a:solidFill>
                <a:uFillTx/>
                <a:latin typeface="Cambria" pitchFamily="18"/>
              </a:rPr>
            </a:br>
            <a:r>
              <a:rPr lang="en-US" sz="1800" b="1" i="0" u="none" strike="noStrike" kern="1200" cap="none" spc="0" baseline="0">
                <a:solidFill>
                  <a:srgbClr val="000000"/>
                </a:solidFill>
                <a:uFillTx/>
                <a:latin typeface="Cambria" pitchFamily="18"/>
              </a:rPr>
              <a:t> And even now, though he did not tell me, </a:t>
            </a:r>
            <a:br>
              <a:rPr lang="en-US" sz="1800" b="1" i="0" u="none" strike="noStrike" kern="1200" cap="none" spc="0" baseline="0">
                <a:solidFill>
                  <a:srgbClr val="000000"/>
                </a:solidFill>
                <a:uFillTx/>
                <a:latin typeface="Cambria" pitchFamily="18"/>
              </a:rPr>
            </a:br>
            <a:r>
              <a:rPr lang="en-US" sz="1800" b="1" i="0" u="none" strike="noStrike" kern="1200" cap="none" spc="0" baseline="0">
                <a:solidFill>
                  <a:srgbClr val="000000"/>
                </a:solidFill>
                <a:uFillTx/>
                <a:latin typeface="Cambria" pitchFamily="18"/>
              </a:rPr>
              <a:t> he is addressing the Senate.</a:t>
            </a:r>
          </a:p>
        </p:txBody>
      </p:sp>
      <p:pic>
        <p:nvPicPr>
          <p:cNvPr id="5" name="Picture 4" descr="A painting of a person in a blue dress&#10;&#10;Description automatically generated">
            <a:extLst>
              <a:ext uri="{FF2B5EF4-FFF2-40B4-BE49-F238E27FC236}">
                <a16:creationId xmlns:a16="http://schemas.microsoft.com/office/drawing/2014/main" id="{46753098-57D8-01D7-6BB6-EFF71B05D9C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2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5F5ED-2197-8844-8759-1E70A169449C}"/>
              </a:ext>
            </a:extLst>
          </p:cNvPr>
          <p:cNvSpPr txBox="1">
            <a:spLocks noGrp="1"/>
          </p:cNvSpPr>
          <p:nvPr>
            <p:ph type="title"/>
          </p:nvPr>
        </p:nvSpPr>
        <p:spPr/>
        <p:txBody>
          <a:bodyPr/>
          <a:lstStyle/>
          <a:p>
            <a:pPr lvl="0"/>
            <a:r>
              <a:rPr lang="en-GB" dirty="0"/>
              <a:t> </a:t>
            </a:r>
            <a:r>
              <a:rPr lang="en-GB" dirty="0" err="1"/>
              <a:t>Là</a:t>
            </a:r>
            <a:r>
              <a:rPr lang="en-GB" dirty="0"/>
              <a:t>, de la Palestine il </a:t>
            </a:r>
            <a:r>
              <a:rPr lang="en-GB" dirty="0" err="1"/>
              <a:t>étend</a:t>
            </a:r>
            <a:r>
              <a:rPr lang="en-GB" dirty="0"/>
              <a:t> la </a:t>
            </a:r>
            <a:r>
              <a:rPr lang="en-GB" dirty="0" err="1"/>
              <a:t>frontière</a:t>
            </a:r>
            <a:r>
              <a:rPr lang="en-GB" dirty="0"/>
              <a:t>,</a:t>
            </a:r>
            <a:br>
              <a:rPr lang="en-GB" dirty="0"/>
            </a:br>
            <a:r>
              <a:rPr lang="en-GB" dirty="0"/>
              <a:t> Il y joint </a:t>
            </a:r>
            <a:r>
              <a:rPr lang="en-GB" dirty="0" err="1"/>
              <a:t>l’Arabie</a:t>
            </a:r>
            <a:r>
              <a:rPr lang="en-GB" dirty="0"/>
              <a:t> et la </a:t>
            </a:r>
            <a:r>
              <a:rPr lang="en-GB" dirty="0" err="1"/>
              <a:t>Syrie</a:t>
            </a:r>
            <a:r>
              <a:rPr lang="en-GB" dirty="0"/>
              <a:t> </a:t>
            </a:r>
            <a:r>
              <a:rPr lang="en-GB" dirty="0" err="1"/>
              <a:t>entière</a:t>
            </a:r>
            <a:r>
              <a:rPr lang="en-GB" dirty="0"/>
              <a:t>,</a:t>
            </a:r>
            <a:br>
              <a:rPr lang="en-GB" dirty="0"/>
            </a:br>
            <a:r>
              <a:rPr lang="en-GB" dirty="0"/>
              <a:t> Et </a:t>
            </a:r>
            <a:r>
              <a:rPr lang="en-GB" dirty="0" err="1"/>
              <a:t>si</a:t>
            </a:r>
            <a:r>
              <a:rPr lang="en-GB" dirty="0"/>
              <a:t> de </a:t>
            </a:r>
            <a:r>
              <a:rPr lang="en-GB" dirty="0" err="1"/>
              <a:t>ses</a:t>
            </a:r>
            <a:r>
              <a:rPr lang="en-GB" dirty="0"/>
              <a:t> </a:t>
            </a:r>
            <a:r>
              <a:rPr lang="en-GB" dirty="0" err="1"/>
              <a:t>amis</a:t>
            </a:r>
            <a:r>
              <a:rPr lang="en-GB" dirty="0"/>
              <a:t> </a:t>
            </a:r>
            <a:r>
              <a:rPr lang="en-GB" dirty="0" err="1"/>
              <a:t>j’en</a:t>
            </a:r>
            <a:r>
              <a:rPr lang="en-GB" dirty="0"/>
              <a:t> </a:t>
            </a:r>
            <a:r>
              <a:rPr lang="en-GB" dirty="0" err="1"/>
              <a:t>dois</a:t>
            </a:r>
            <a:r>
              <a:rPr lang="en-GB" dirty="0"/>
              <a:t> </a:t>
            </a:r>
            <a:r>
              <a:rPr lang="en-GB" dirty="0" err="1"/>
              <a:t>croire</a:t>
            </a:r>
            <a:r>
              <a:rPr lang="en-GB" dirty="0"/>
              <a:t> la </a:t>
            </a:r>
            <a:r>
              <a:rPr lang="en-GB" dirty="0" err="1"/>
              <a:t>voix</a:t>
            </a:r>
            <a:r>
              <a:rPr lang="en-GB" dirty="0"/>
              <a:t>,</a:t>
            </a:r>
            <a:br>
              <a:rPr lang="en-GB" dirty="0"/>
            </a:br>
            <a:r>
              <a:rPr lang="en-GB" dirty="0"/>
              <a:t> Si </a:t>
            </a:r>
            <a:r>
              <a:rPr lang="en-GB" dirty="0" err="1"/>
              <a:t>j’en</a:t>
            </a:r>
            <a:r>
              <a:rPr lang="en-GB" dirty="0"/>
              <a:t> </a:t>
            </a:r>
            <a:r>
              <a:rPr lang="en-GB" dirty="0" err="1"/>
              <a:t>crois</a:t>
            </a:r>
            <a:r>
              <a:rPr lang="en-GB" dirty="0"/>
              <a:t> </a:t>
            </a:r>
            <a:r>
              <a:rPr lang="en-GB" dirty="0" err="1"/>
              <a:t>ses</a:t>
            </a:r>
            <a:r>
              <a:rPr lang="en-GB" dirty="0"/>
              <a:t> </a:t>
            </a:r>
            <a:r>
              <a:rPr lang="en-GB" dirty="0" err="1"/>
              <a:t>serments</a:t>
            </a:r>
            <a:r>
              <a:rPr lang="en-GB" dirty="0"/>
              <a:t> </a:t>
            </a:r>
            <a:r>
              <a:rPr lang="en-GB" dirty="0" err="1"/>
              <a:t>redoublés</a:t>
            </a:r>
            <a:r>
              <a:rPr lang="en-GB" dirty="0"/>
              <a:t> </a:t>
            </a:r>
            <a:r>
              <a:rPr lang="en-GB" dirty="0" err="1"/>
              <a:t>mille</a:t>
            </a:r>
            <a:r>
              <a:rPr lang="en-GB" dirty="0"/>
              <a:t> </a:t>
            </a:r>
            <a:r>
              <a:rPr lang="en-GB" dirty="0" err="1"/>
              <a:t>fois</a:t>
            </a:r>
            <a:r>
              <a:rPr lang="en-GB" dirty="0"/>
              <a:t>,</a:t>
            </a:r>
            <a:br>
              <a:rPr lang="en-GB" dirty="0"/>
            </a:br>
            <a:r>
              <a:rPr lang="en-GB" dirty="0"/>
              <a:t> Il </a:t>
            </a:r>
            <a:r>
              <a:rPr lang="en-GB" dirty="0" err="1"/>
              <a:t>va</a:t>
            </a:r>
            <a:r>
              <a:rPr lang="en-GB" dirty="0"/>
              <a:t> sur tant </a:t>
            </a:r>
            <a:r>
              <a:rPr lang="en-GB" dirty="0" err="1"/>
              <a:t>d’États</a:t>
            </a:r>
            <a:r>
              <a:rPr lang="en-GB" dirty="0"/>
              <a:t> </a:t>
            </a:r>
            <a:r>
              <a:rPr lang="en-GB" dirty="0" err="1"/>
              <a:t>couronner</a:t>
            </a:r>
            <a:r>
              <a:rPr lang="en-GB" dirty="0"/>
              <a:t> </a:t>
            </a:r>
            <a:r>
              <a:rPr lang="en-GB" dirty="0" err="1"/>
              <a:t>Bérénice</a:t>
            </a:r>
            <a:r>
              <a:rPr lang="en-GB" dirty="0"/>
              <a:t>,</a:t>
            </a:r>
            <a:br>
              <a:rPr lang="en-GB" dirty="0"/>
            </a:br>
            <a:r>
              <a:rPr lang="en-GB" dirty="0"/>
              <a:t> Pour </a:t>
            </a:r>
            <a:r>
              <a:rPr lang="en-GB" dirty="0" err="1"/>
              <a:t>joindre</a:t>
            </a:r>
            <a:r>
              <a:rPr lang="en-GB" dirty="0"/>
              <a:t> </a:t>
            </a:r>
            <a:r>
              <a:rPr lang="en-GB" dirty="0" err="1"/>
              <a:t>à</a:t>
            </a:r>
            <a:r>
              <a:rPr lang="en-GB" dirty="0"/>
              <a:t> plus de </a:t>
            </a:r>
            <a:r>
              <a:rPr lang="en-GB" dirty="0" err="1"/>
              <a:t>noms</a:t>
            </a:r>
            <a:r>
              <a:rPr lang="en-GB" dirty="0"/>
              <a:t> le nom </a:t>
            </a:r>
            <a:r>
              <a:rPr lang="en-GB" dirty="0" err="1"/>
              <a:t>d’impératrice</a:t>
            </a:r>
            <a:r>
              <a:rPr lang="en-GB" dirty="0"/>
              <a:t>.</a:t>
            </a:r>
            <a:br>
              <a:rPr lang="en-GB" dirty="0"/>
            </a:br>
            <a:r>
              <a:rPr lang="en-GB" dirty="0"/>
              <a:t> Il </a:t>
            </a:r>
            <a:r>
              <a:rPr lang="en-GB" dirty="0" err="1"/>
              <a:t>m’en</a:t>
            </a:r>
            <a:r>
              <a:rPr lang="en-GB" dirty="0"/>
              <a:t> </a:t>
            </a:r>
            <a:r>
              <a:rPr lang="en-GB" dirty="0" err="1"/>
              <a:t>viendra</a:t>
            </a:r>
            <a:r>
              <a:rPr lang="en-GB" dirty="0"/>
              <a:t> </a:t>
            </a:r>
            <a:r>
              <a:rPr lang="en-GB" dirty="0" err="1"/>
              <a:t>lui-même</a:t>
            </a:r>
            <a:r>
              <a:rPr lang="en-GB" dirty="0"/>
              <a:t> assurer </a:t>
            </a:r>
            <a:r>
              <a:rPr lang="en-GB" dirty="0" err="1"/>
              <a:t>en</a:t>
            </a:r>
            <a:r>
              <a:rPr lang="en-GB" dirty="0"/>
              <a:t> </a:t>
            </a:r>
            <a:r>
              <a:rPr lang="en-GB" dirty="0" err="1"/>
              <a:t>ce</a:t>
            </a:r>
            <a:r>
              <a:rPr lang="en-GB" dirty="0"/>
              <a:t> lieu.     </a:t>
            </a:r>
          </a:p>
        </p:txBody>
      </p:sp>
      <p:sp>
        <p:nvSpPr>
          <p:cNvPr id="3" name="Text Placeholder 2">
            <a:extLst>
              <a:ext uri="{FF2B5EF4-FFF2-40B4-BE49-F238E27FC236}">
                <a16:creationId xmlns:a16="http://schemas.microsoft.com/office/drawing/2014/main" id="{CDE350B0-1890-6749-9817-C5FA9D312C4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C6163E7-4FC6-054C-86CC-8DC47BEA8A08}"/>
              </a:ext>
            </a:extLst>
          </p:cNvPr>
          <p:cNvSpPr/>
          <p:nvPr/>
        </p:nvSpPr>
        <p:spPr>
          <a:xfrm>
            <a:off x="0" y="0"/>
            <a:ext cx="5185306"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There, he is enlarging Palestine,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by adding Arabia and Syria to my domain.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if I can trust his friends and his repeated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promises,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will crown me empress to rule those states.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will come here and tell me this himself. </a:t>
            </a:r>
          </a:p>
        </p:txBody>
      </p:sp>
      <p:pic>
        <p:nvPicPr>
          <p:cNvPr id="5" name="Picture 4" descr="A painting of a person in a blue dress&#10;&#10;Description automatically generated">
            <a:extLst>
              <a:ext uri="{FF2B5EF4-FFF2-40B4-BE49-F238E27FC236}">
                <a16:creationId xmlns:a16="http://schemas.microsoft.com/office/drawing/2014/main" id="{67CD658B-CE1B-3349-C138-379CF8F886B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3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11224-0055-C041-85D3-C77F27D3BD63}"/>
              </a:ext>
            </a:extLst>
          </p:cNvPr>
          <p:cNvSpPr txBox="1">
            <a:spLocks noGrp="1"/>
          </p:cNvSpPr>
          <p:nvPr>
            <p:ph type="title"/>
          </p:nvPr>
        </p:nvSpPr>
        <p:spPr/>
        <p:txBody>
          <a:bodyPr/>
          <a:lstStyle/>
          <a:p>
            <a:pPr lvl="0"/>
            <a:r>
              <a:rPr lang="en-GB"/>
              <a:t>ANTIOCHUS</a:t>
            </a:r>
            <a:br>
              <a:rPr lang="en-GB"/>
            </a:br>
            <a:r>
              <a:rPr lang="en-GB"/>
              <a:t> Et je viens donc vous dire un éternel adieu.</a:t>
            </a:r>
          </a:p>
        </p:txBody>
      </p:sp>
      <p:sp>
        <p:nvSpPr>
          <p:cNvPr id="3" name="Text Placeholder 2">
            <a:extLst>
              <a:ext uri="{FF2B5EF4-FFF2-40B4-BE49-F238E27FC236}">
                <a16:creationId xmlns:a16="http://schemas.microsoft.com/office/drawing/2014/main" id="{28AAE6B8-B7D9-2C44-B165-E3EED815DB6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1BC0493-7A3A-364D-8966-0ED4FF3C1586}"/>
              </a:ext>
            </a:extLst>
          </p:cNvPr>
          <p:cNvSpPr/>
          <p:nvPr/>
        </p:nvSpPr>
        <p:spPr>
          <a:xfrm>
            <a:off x="0" y="0"/>
            <a:ext cx="4572000" cy="840230"/>
          </a:xfrm>
          <a:prstGeom prst="rect">
            <a:avLst/>
          </a:prstGeom>
          <a:solidFill>
            <a:srgbClr val="CCFFCC"/>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so I have come to say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farewell for</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ever.</a:t>
            </a:r>
          </a:p>
        </p:txBody>
      </p:sp>
      <p:pic>
        <p:nvPicPr>
          <p:cNvPr id="5" name="Picture 4" descr="A person with long hair and a mustache&#10;&#10;Description automatically generated">
            <a:extLst>
              <a:ext uri="{FF2B5EF4-FFF2-40B4-BE49-F238E27FC236}">
                <a16:creationId xmlns:a16="http://schemas.microsoft.com/office/drawing/2014/main" id="{D15400AD-34BD-1B82-7A30-27D6023BDBF1}"/>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3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72150-2DB3-B744-86E0-8CCEB73A01C4}"/>
              </a:ext>
            </a:extLst>
          </p:cNvPr>
          <p:cNvSpPr txBox="1">
            <a:spLocks noGrp="1"/>
          </p:cNvSpPr>
          <p:nvPr>
            <p:ph type="title"/>
          </p:nvPr>
        </p:nvSpPr>
        <p:spPr/>
        <p:txBody>
          <a:bodyPr/>
          <a:lstStyle/>
          <a:p>
            <a:pPr lvl="0"/>
            <a:r>
              <a:rPr lang="en-GB" dirty="0"/>
              <a:t>BÉRÉNICE</a:t>
            </a:r>
            <a:br>
              <a:rPr lang="en-GB" dirty="0"/>
            </a:br>
            <a:r>
              <a:rPr lang="en-GB" dirty="0"/>
              <a:t> Que </a:t>
            </a:r>
            <a:r>
              <a:rPr lang="en-GB" dirty="0" err="1"/>
              <a:t>dites-vous</a:t>
            </a:r>
            <a:r>
              <a:rPr lang="en-GB" dirty="0"/>
              <a:t> ? Ah ! </a:t>
            </a:r>
            <a:r>
              <a:rPr lang="en-GB" dirty="0" err="1"/>
              <a:t>ciel</a:t>
            </a:r>
            <a:r>
              <a:rPr lang="en-GB" dirty="0"/>
              <a:t> ! </a:t>
            </a:r>
            <a:r>
              <a:rPr lang="en-GB" dirty="0" err="1"/>
              <a:t>quel</a:t>
            </a:r>
            <a:r>
              <a:rPr lang="en-GB" dirty="0"/>
              <a:t> adieu ! </a:t>
            </a:r>
            <a:r>
              <a:rPr lang="en-GB" dirty="0" err="1"/>
              <a:t>quel</a:t>
            </a:r>
            <a:r>
              <a:rPr lang="en-GB" dirty="0"/>
              <a:t> </a:t>
            </a:r>
            <a:r>
              <a:rPr lang="en-GB" dirty="0" err="1"/>
              <a:t>langage</a:t>
            </a:r>
            <a:r>
              <a:rPr lang="en-GB" dirty="0"/>
              <a:t> !</a:t>
            </a:r>
            <a:br>
              <a:rPr lang="en-GB" dirty="0"/>
            </a:br>
            <a:r>
              <a:rPr lang="en-GB" dirty="0"/>
              <a:t> Prince, </a:t>
            </a:r>
            <a:r>
              <a:rPr lang="en-GB" dirty="0" err="1"/>
              <a:t>vous</a:t>
            </a:r>
            <a:r>
              <a:rPr lang="en-GB" dirty="0"/>
              <a:t> </a:t>
            </a:r>
            <a:r>
              <a:rPr lang="en-GB" dirty="0" err="1"/>
              <a:t>vous</a:t>
            </a:r>
            <a:r>
              <a:rPr lang="en-GB" dirty="0"/>
              <a:t> </a:t>
            </a:r>
            <a:r>
              <a:rPr lang="en-GB" dirty="0" err="1"/>
              <a:t>troublez</a:t>
            </a:r>
            <a:r>
              <a:rPr lang="en-GB" dirty="0"/>
              <a:t> et </a:t>
            </a:r>
            <a:r>
              <a:rPr lang="en-GB" dirty="0" err="1"/>
              <a:t>changez</a:t>
            </a:r>
            <a:r>
              <a:rPr lang="en-GB" dirty="0"/>
              <a:t> de visage ?  </a:t>
            </a:r>
            <a:br>
              <a:rPr lang="en-GB" dirty="0"/>
            </a:br>
            <a:r>
              <a:rPr lang="en-GB" dirty="0"/>
              <a:t> Que </a:t>
            </a:r>
            <a:r>
              <a:rPr lang="en-GB" dirty="0" err="1"/>
              <a:t>craignez-vous</a:t>
            </a:r>
            <a:r>
              <a:rPr lang="en-GB" dirty="0"/>
              <a:t> ? </a:t>
            </a:r>
            <a:r>
              <a:rPr lang="en-GB" dirty="0" err="1"/>
              <a:t>parlez</a:t>
            </a:r>
            <a:r>
              <a:rPr lang="en-GB" dirty="0"/>
              <a:t> : </a:t>
            </a:r>
            <a:r>
              <a:rPr lang="en-GB" dirty="0" err="1"/>
              <a:t>c’est</a:t>
            </a:r>
            <a:r>
              <a:rPr lang="en-GB" dirty="0"/>
              <a:t> trop </a:t>
            </a:r>
            <a:r>
              <a:rPr lang="en-GB" dirty="0" err="1"/>
              <a:t>longtemps</a:t>
            </a:r>
            <a:r>
              <a:rPr lang="en-GB" dirty="0"/>
              <a:t> se </a:t>
            </a:r>
            <a:r>
              <a:rPr lang="en-GB" dirty="0" err="1"/>
              <a:t>taire</a:t>
            </a:r>
            <a:r>
              <a:rPr lang="en-GB" dirty="0"/>
              <a:t>.</a:t>
            </a:r>
            <a:br>
              <a:rPr lang="en-GB" dirty="0"/>
            </a:br>
            <a:r>
              <a:rPr lang="en-GB" dirty="0"/>
              <a:t> </a:t>
            </a:r>
            <a:r>
              <a:rPr lang="en-GB" dirty="0" err="1"/>
              <a:t>Seigneur</a:t>
            </a:r>
            <a:r>
              <a:rPr lang="en-GB" dirty="0"/>
              <a:t>, de </a:t>
            </a:r>
            <a:r>
              <a:rPr lang="en-GB" dirty="0" err="1"/>
              <a:t>ce</a:t>
            </a:r>
            <a:r>
              <a:rPr lang="en-GB" dirty="0"/>
              <a:t> </a:t>
            </a:r>
            <a:r>
              <a:rPr lang="en-GB" dirty="0" err="1"/>
              <a:t>départ</a:t>
            </a:r>
            <a:r>
              <a:rPr lang="en-GB" dirty="0"/>
              <a:t> </a:t>
            </a:r>
            <a:r>
              <a:rPr lang="en-GB" dirty="0" err="1"/>
              <a:t>quel</a:t>
            </a:r>
            <a:r>
              <a:rPr lang="en-GB" dirty="0"/>
              <a:t> </a:t>
            </a:r>
            <a:r>
              <a:rPr lang="en-GB" dirty="0" err="1"/>
              <a:t>est</a:t>
            </a:r>
            <a:r>
              <a:rPr lang="en-GB" dirty="0"/>
              <a:t> </a:t>
            </a:r>
            <a:r>
              <a:rPr lang="en-GB" dirty="0" err="1"/>
              <a:t>donc</a:t>
            </a:r>
            <a:r>
              <a:rPr lang="en-GB" dirty="0"/>
              <a:t> le </a:t>
            </a:r>
            <a:r>
              <a:rPr lang="en-GB" dirty="0" err="1"/>
              <a:t>mystère</a:t>
            </a:r>
            <a:r>
              <a:rPr lang="en-GB" dirty="0"/>
              <a:t> ?     </a:t>
            </a:r>
          </a:p>
        </p:txBody>
      </p:sp>
      <p:sp>
        <p:nvSpPr>
          <p:cNvPr id="3" name="Text Placeholder 2">
            <a:extLst>
              <a:ext uri="{FF2B5EF4-FFF2-40B4-BE49-F238E27FC236}">
                <a16:creationId xmlns:a16="http://schemas.microsoft.com/office/drawing/2014/main" id="{D2FEEB47-0A19-594C-A692-BF30F330284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A49C130-5591-6943-8987-329372F7E5CC}"/>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do you mean? What are you saying?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Prince, you look distressed.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are you afraid of? Speak!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what mystery lies behind this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departure? </a:t>
            </a:r>
          </a:p>
        </p:txBody>
      </p:sp>
      <p:pic>
        <p:nvPicPr>
          <p:cNvPr id="5" name="Picture 4" descr="A painting of a person in a blue dress&#10;&#10;Description automatically generated">
            <a:extLst>
              <a:ext uri="{FF2B5EF4-FFF2-40B4-BE49-F238E27FC236}">
                <a16:creationId xmlns:a16="http://schemas.microsoft.com/office/drawing/2014/main" id="{8D6FA3D7-9DA2-EE44-219E-2973DE2F7340}"/>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3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13EDF-93EC-4844-BEB1-92F90169D933}"/>
              </a:ext>
            </a:extLst>
          </p:cNvPr>
          <p:cNvSpPr txBox="1">
            <a:spLocks noGrp="1"/>
          </p:cNvSpPr>
          <p:nvPr>
            <p:ph type="title"/>
          </p:nvPr>
        </p:nvSpPr>
        <p:spPr/>
        <p:txBody>
          <a:bodyPr/>
          <a:lstStyle/>
          <a:p>
            <a:pPr lvl="0"/>
            <a:r>
              <a:rPr lang="en-GB" dirty="0"/>
              <a:t>ANTIOCHUS</a:t>
            </a:r>
            <a:br>
              <a:rPr lang="en-GB" dirty="0"/>
            </a:br>
            <a:r>
              <a:rPr lang="en-GB" dirty="0"/>
              <a:t> Au </a:t>
            </a:r>
            <a:r>
              <a:rPr lang="en-GB" dirty="0" err="1"/>
              <a:t>moins</a:t>
            </a:r>
            <a:r>
              <a:rPr lang="en-GB" dirty="0"/>
              <a:t> </a:t>
            </a:r>
            <a:r>
              <a:rPr lang="en-GB" dirty="0" err="1"/>
              <a:t>souvenez-vous</a:t>
            </a:r>
            <a:r>
              <a:rPr lang="en-GB" dirty="0"/>
              <a:t> que je </a:t>
            </a:r>
            <a:r>
              <a:rPr lang="en-GB" dirty="0" err="1"/>
              <a:t>cède</a:t>
            </a:r>
            <a:r>
              <a:rPr lang="en-GB" dirty="0"/>
              <a:t> à </a:t>
            </a:r>
            <a:r>
              <a:rPr lang="en-GB" dirty="0" err="1"/>
              <a:t>vos</a:t>
            </a:r>
            <a:r>
              <a:rPr lang="en-GB" dirty="0"/>
              <a:t> </a:t>
            </a:r>
            <a:r>
              <a:rPr lang="en-GB" dirty="0" err="1"/>
              <a:t>lois</a:t>
            </a:r>
            <a:r>
              <a:rPr lang="en-GB" dirty="0"/>
              <a:t>,</a:t>
            </a:r>
            <a:br>
              <a:rPr lang="en-GB" dirty="0"/>
            </a:br>
            <a:r>
              <a:rPr lang="en-GB" dirty="0"/>
              <a:t> Et que </a:t>
            </a:r>
            <a:r>
              <a:rPr lang="en-GB" dirty="0" err="1"/>
              <a:t>vous</a:t>
            </a:r>
            <a:r>
              <a:rPr lang="en-GB" dirty="0"/>
              <a:t> </a:t>
            </a:r>
            <a:r>
              <a:rPr lang="en-GB" dirty="0" err="1"/>
              <a:t>m’écoutez</a:t>
            </a:r>
            <a:r>
              <a:rPr lang="en-GB" dirty="0"/>
              <a:t> pour la </a:t>
            </a:r>
            <a:r>
              <a:rPr lang="en-GB" dirty="0" err="1"/>
              <a:t>dernière</a:t>
            </a:r>
            <a:r>
              <a:rPr lang="en-GB" dirty="0"/>
              <a:t> </a:t>
            </a:r>
            <a:r>
              <a:rPr lang="en-GB" dirty="0" err="1"/>
              <a:t>fois</a:t>
            </a:r>
            <a:r>
              <a:rPr lang="en-GB" dirty="0"/>
              <a:t>.</a:t>
            </a:r>
            <a:br>
              <a:rPr lang="en-GB" dirty="0"/>
            </a:br>
            <a:r>
              <a:rPr lang="en-GB" dirty="0"/>
              <a:t> Si, </a:t>
            </a:r>
            <a:r>
              <a:rPr lang="en-GB" dirty="0" err="1"/>
              <a:t>dans</a:t>
            </a:r>
            <a:r>
              <a:rPr lang="en-GB" dirty="0"/>
              <a:t> </a:t>
            </a:r>
            <a:r>
              <a:rPr lang="en-GB" dirty="0" err="1"/>
              <a:t>ce</a:t>
            </a:r>
            <a:r>
              <a:rPr lang="en-GB" dirty="0"/>
              <a:t> haut </a:t>
            </a:r>
            <a:r>
              <a:rPr lang="en-GB" dirty="0" err="1"/>
              <a:t>degré</a:t>
            </a:r>
            <a:r>
              <a:rPr lang="en-GB" dirty="0"/>
              <a:t> de </a:t>
            </a:r>
            <a:r>
              <a:rPr lang="en-GB" dirty="0" err="1"/>
              <a:t>gloire</a:t>
            </a:r>
            <a:r>
              <a:rPr lang="en-GB" dirty="0"/>
              <a:t> et de puissance,</a:t>
            </a:r>
            <a:br>
              <a:rPr lang="en-GB" dirty="0"/>
            </a:br>
            <a:r>
              <a:rPr lang="en-GB" dirty="0"/>
              <a:t> Il </a:t>
            </a:r>
            <a:r>
              <a:rPr lang="en-GB" dirty="0" err="1"/>
              <a:t>vous</a:t>
            </a:r>
            <a:r>
              <a:rPr lang="en-GB" dirty="0"/>
              <a:t> </a:t>
            </a:r>
            <a:r>
              <a:rPr lang="en-GB" dirty="0" err="1"/>
              <a:t>souvient</a:t>
            </a:r>
            <a:r>
              <a:rPr lang="en-GB" dirty="0"/>
              <a:t> des </a:t>
            </a:r>
            <a:r>
              <a:rPr lang="en-GB" dirty="0" err="1"/>
              <a:t>lieux</a:t>
            </a:r>
            <a:r>
              <a:rPr lang="en-GB" dirty="0"/>
              <a:t> </a:t>
            </a:r>
            <a:r>
              <a:rPr lang="en-GB" dirty="0" err="1"/>
              <a:t>où</a:t>
            </a:r>
            <a:r>
              <a:rPr lang="en-GB" dirty="0"/>
              <a:t> </a:t>
            </a:r>
            <a:r>
              <a:rPr lang="en-GB" dirty="0" err="1"/>
              <a:t>vous</a:t>
            </a:r>
            <a:r>
              <a:rPr lang="en-GB" dirty="0"/>
              <a:t> </a:t>
            </a:r>
            <a:r>
              <a:rPr lang="en-GB" dirty="0" err="1"/>
              <a:t>prîtes</a:t>
            </a:r>
            <a:r>
              <a:rPr lang="en-GB" dirty="0"/>
              <a:t> naissance,</a:t>
            </a:r>
            <a:br>
              <a:rPr lang="en-GB" dirty="0"/>
            </a:br>
            <a:r>
              <a:rPr lang="en-GB" dirty="0"/>
              <a:t> Madame, </a:t>
            </a:r>
            <a:r>
              <a:rPr lang="en-GB" dirty="0" err="1"/>
              <a:t>il</a:t>
            </a:r>
            <a:r>
              <a:rPr lang="en-GB" dirty="0"/>
              <a:t> </a:t>
            </a:r>
            <a:r>
              <a:rPr lang="en-GB" dirty="0" err="1"/>
              <a:t>vous</a:t>
            </a:r>
            <a:r>
              <a:rPr lang="en-GB" dirty="0"/>
              <a:t> </a:t>
            </a:r>
            <a:r>
              <a:rPr lang="en-GB" dirty="0" err="1"/>
              <a:t>souvient</a:t>
            </a:r>
            <a:r>
              <a:rPr lang="en-GB" dirty="0"/>
              <a:t> que mon </a:t>
            </a:r>
            <a:r>
              <a:rPr lang="en-GB" dirty="0" err="1"/>
              <a:t>cœur</a:t>
            </a:r>
            <a:r>
              <a:rPr lang="en-GB" dirty="0"/>
              <a:t> </a:t>
            </a:r>
            <a:r>
              <a:rPr lang="en-GB" dirty="0" err="1"/>
              <a:t>en</a:t>
            </a:r>
            <a:r>
              <a:rPr lang="en-GB" dirty="0"/>
              <a:t> </a:t>
            </a:r>
            <a:r>
              <a:rPr lang="en-GB" dirty="0" err="1"/>
              <a:t>ces</a:t>
            </a:r>
            <a:r>
              <a:rPr lang="en-GB" dirty="0"/>
              <a:t> </a:t>
            </a:r>
            <a:r>
              <a:rPr lang="en-GB" dirty="0" err="1"/>
              <a:t>lieux</a:t>
            </a:r>
            <a:br>
              <a:rPr lang="en-GB" dirty="0"/>
            </a:br>
            <a:r>
              <a:rPr lang="en-GB" dirty="0"/>
              <a:t> </a:t>
            </a:r>
            <a:r>
              <a:rPr lang="en-GB" dirty="0" err="1"/>
              <a:t>Reçut</a:t>
            </a:r>
            <a:r>
              <a:rPr lang="en-GB" dirty="0"/>
              <a:t> le premier trait qui </a:t>
            </a:r>
            <a:r>
              <a:rPr lang="en-GB" dirty="0" err="1"/>
              <a:t>partit</a:t>
            </a:r>
            <a:r>
              <a:rPr lang="en-GB" dirty="0"/>
              <a:t> de </a:t>
            </a:r>
            <a:r>
              <a:rPr lang="en-GB" dirty="0" err="1"/>
              <a:t>vos</a:t>
            </a:r>
            <a:r>
              <a:rPr lang="en-GB" dirty="0"/>
              <a:t> </a:t>
            </a:r>
            <a:r>
              <a:rPr lang="en-GB" dirty="0" err="1"/>
              <a:t>yeux</a:t>
            </a:r>
            <a:r>
              <a:rPr lang="en-GB" dirty="0"/>
              <a:t>.     </a:t>
            </a:r>
          </a:p>
        </p:txBody>
      </p:sp>
      <p:sp>
        <p:nvSpPr>
          <p:cNvPr id="3" name="Text Placeholder 2">
            <a:extLst>
              <a:ext uri="{FF2B5EF4-FFF2-40B4-BE49-F238E27FC236}">
                <a16:creationId xmlns:a16="http://schemas.microsoft.com/office/drawing/2014/main" id="{195CBCE6-9FEE-C94C-86BB-D95EC65B0D9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EABCA0A-E34D-2D4F-9F7F-CA12F03817C2}"/>
              </a:ext>
            </a:extLst>
          </p:cNvPr>
          <p:cNvSpPr/>
          <p:nvPr/>
        </p:nvSpPr>
        <p:spPr>
          <a:xfrm>
            <a:off x="-1" y="0"/>
            <a:ext cx="503332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At least remember, I speak at your command,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that you hear me for the last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If, in your present lofty rank,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recall the country of your birth,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you'll remember that there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lost my heart to you. </a:t>
            </a:r>
          </a:p>
        </p:txBody>
      </p:sp>
      <p:pic>
        <p:nvPicPr>
          <p:cNvPr id="5" name="Picture 4" descr="A person with long hair and a mustache&#10;&#10;Description automatically generated">
            <a:extLst>
              <a:ext uri="{FF2B5EF4-FFF2-40B4-BE49-F238E27FC236}">
                <a16:creationId xmlns:a16="http://schemas.microsoft.com/office/drawing/2014/main" id="{CC64B137-BAB8-6C13-8B47-EB2AC440B08A}"/>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While in Palestine, Titus began a passionate affair with the Jewish Queen of Judaea, Berenice.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 returned to Rome in CE 72. She followed him there two years later. </a:t>
            </a:r>
            <a:br>
              <a:rPr lang="en-US" sz="1900" b="1" i="1" dirty="0">
                <a:solidFill>
                  <a:srgbClr val="FFFF00"/>
                </a:solidFill>
                <a:latin typeface="Palatino Linotype" charset="0"/>
              </a:rPr>
            </a:br>
            <a:r>
              <a:rPr lang="en-US" sz="1900" b="1" i="1" dirty="0">
                <a:solidFill>
                  <a:srgbClr val="FFFF00"/>
                </a:solidFill>
                <a:latin typeface="Palatino Linotype" charset="0"/>
              </a:rPr>
              <a:t>For five years she lived as his acknowledged mistress in the imperial palace.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Titus wanted to marry her; but Vespasian was opposed. </a:t>
            </a:r>
            <a:br>
              <a:rPr lang="en-US" sz="1900" b="1" i="1" dirty="0">
                <a:solidFill>
                  <a:srgbClr val="FFFF00"/>
                </a:solidFill>
                <a:latin typeface="Palatino Linotype" charset="0"/>
              </a:rPr>
            </a:br>
            <a:r>
              <a:rPr lang="en-US" sz="1900" b="1" i="1" dirty="0">
                <a:solidFill>
                  <a:srgbClr val="FFFF00"/>
                </a:solidFill>
                <a:latin typeface="Palatino Linotype" charset="0"/>
              </a:rPr>
              <a:t>(Roman public opinion would never tolerate another ‘queen from the East’, another Cleopatra.) </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1534284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3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0565E-7864-1A40-93A2-2AA343D0CFA1}"/>
              </a:ext>
            </a:extLst>
          </p:cNvPr>
          <p:cNvSpPr txBox="1">
            <a:spLocks noGrp="1"/>
          </p:cNvSpPr>
          <p:nvPr>
            <p:ph type="title"/>
          </p:nvPr>
        </p:nvSpPr>
        <p:spPr/>
        <p:txBody>
          <a:bodyPr/>
          <a:lstStyle/>
          <a:p>
            <a:pPr lvl="0"/>
            <a:r>
              <a:rPr lang="en-GB" dirty="0"/>
              <a:t> </a:t>
            </a:r>
            <a:r>
              <a:rPr lang="en-GB" dirty="0" err="1"/>
              <a:t>J’aimai</a:t>
            </a:r>
            <a:r>
              <a:rPr lang="en-GB" dirty="0"/>
              <a:t>. </a:t>
            </a:r>
            <a:r>
              <a:rPr lang="en-GB" dirty="0" err="1"/>
              <a:t>J’obtins</a:t>
            </a:r>
            <a:r>
              <a:rPr lang="en-GB" dirty="0"/>
              <a:t> </a:t>
            </a:r>
            <a:r>
              <a:rPr lang="en-GB" dirty="0" err="1"/>
              <a:t>l’aveu</a:t>
            </a:r>
            <a:r>
              <a:rPr lang="en-GB" dirty="0"/>
              <a:t> </a:t>
            </a:r>
            <a:r>
              <a:rPr lang="en-GB" dirty="0" err="1"/>
              <a:t>d’Agrippa</a:t>
            </a:r>
            <a:r>
              <a:rPr lang="en-GB" dirty="0"/>
              <a:t> </a:t>
            </a:r>
            <a:r>
              <a:rPr lang="en-GB" dirty="0" err="1"/>
              <a:t>votre</a:t>
            </a:r>
            <a:r>
              <a:rPr lang="en-GB" dirty="0"/>
              <a:t> frère ;</a:t>
            </a:r>
            <a:br>
              <a:rPr lang="en-GB" dirty="0"/>
            </a:br>
            <a:r>
              <a:rPr lang="en-GB" dirty="0"/>
              <a:t> Il </a:t>
            </a:r>
            <a:r>
              <a:rPr lang="en-GB" dirty="0" err="1"/>
              <a:t>vous</a:t>
            </a:r>
            <a:r>
              <a:rPr lang="en-GB" dirty="0"/>
              <a:t> </a:t>
            </a:r>
            <a:r>
              <a:rPr lang="en-GB" dirty="0" err="1"/>
              <a:t>parla</a:t>
            </a:r>
            <a:r>
              <a:rPr lang="en-GB" dirty="0"/>
              <a:t> de </a:t>
            </a:r>
            <a:r>
              <a:rPr lang="en-GB" dirty="0" err="1"/>
              <a:t>moi</a:t>
            </a:r>
            <a:r>
              <a:rPr lang="en-GB" dirty="0"/>
              <a:t>. </a:t>
            </a:r>
            <a:r>
              <a:rPr lang="en-GB" dirty="0" err="1"/>
              <a:t>Peut-être</a:t>
            </a:r>
            <a:r>
              <a:rPr lang="en-GB" dirty="0"/>
              <a:t> sans </a:t>
            </a:r>
            <a:r>
              <a:rPr lang="en-GB" dirty="0" err="1"/>
              <a:t>colère</a:t>
            </a:r>
            <a:br>
              <a:rPr lang="en-GB" dirty="0"/>
            </a:br>
            <a:r>
              <a:rPr lang="en-GB" dirty="0"/>
              <a:t> </a:t>
            </a:r>
            <a:r>
              <a:rPr lang="en-GB" dirty="0" err="1"/>
              <a:t>Alliez-vous</a:t>
            </a:r>
            <a:r>
              <a:rPr lang="en-GB" dirty="0"/>
              <a:t> de mon </a:t>
            </a:r>
            <a:r>
              <a:rPr lang="en-GB" dirty="0" err="1"/>
              <a:t>cœur</a:t>
            </a:r>
            <a:r>
              <a:rPr lang="en-GB" dirty="0"/>
              <a:t> </a:t>
            </a:r>
            <a:r>
              <a:rPr lang="en-GB" dirty="0" err="1"/>
              <a:t>recevoir</a:t>
            </a:r>
            <a:r>
              <a:rPr lang="en-GB" dirty="0"/>
              <a:t> le </a:t>
            </a:r>
            <a:r>
              <a:rPr lang="en-GB" dirty="0" err="1"/>
              <a:t>tribut</a:t>
            </a:r>
            <a:r>
              <a:rPr lang="en-GB" dirty="0"/>
              <a:t> ;</a:t>
            </a:r>
            <a:br>
              <a:rPr lang="en-GB" dirty="0"/>
            </a:br>
            <a:r>
              <a:rPr lang="en-GB" dirty="0"/>
              <a:t> Titus, pour mon </a:t>
            </a:r>
            <a:r>
              <a:rPr lang="en-GB" dirty="0" err="1"/>
              <a:t>malheur</a:t>
            </a:r>
            <a:r>
              <a:rPr lang="en-GB" dirty="0"/>
              <a:t>, </a:t>
            </a:r>
            <a:r>
              <a:rPr lang="en-GB" dirty="0" err="1"/>
              <a:t>vint</a:t>
            </a:r>
            <a:r>
              <a:rPr lang="en-GB" dirty="0"/>
              <a:t>, </a:t>
            </a:r>
            <a:r>
              <a:rPr lang="en-GB" dirty="0" err="1"/>
              <a:t>vous</a:t>
            </a:r>
            <a:r>
              <a:rPr lang="en-GB" dirty="0"/>
              <a:t> vit, et </a:t>
            </a:r>
            <a:r>
              <a:rPr lang="en-GB" dirty="0" err="1"/>
              <a:t>vous</a:t>
            </a:r>
            <a:r>
              <a:rPr lang="en-GB" dirty="0"/>
              <a:t> </a:t>
            </a:r>
            <a:r>
              <a:rPr lang="en-GB" dirty="0" err="1"/>
              <a:t>plut</a:t>
            </a:r>
            <a:r>
              <a:rPr lang="en-GB" dirty="0"/>
              <a:t>.	   </a:t>
            </a:r>
          </a:p>
        </p:txBody>
      </p:sp>
      <p:sp>
        <p:nvSpPr>
          <p:cNvPr id="3" name="Text Placeholder 2">
            <a:extLst>
              <a:ext uri="{FF2B5EF4-FFF2-40B4-BE49-F238E27FC236}">
                <a16:creationId xmlns:a16="http://schemas.microsoft.com/office/drawing/2014/main" id="{F89F214C-8E85-F54F-A5CB-ACBE3973D64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C7AF4FA-FC1D-2549-BAA0-9E4657D9D665}"/>
              </a:ext>
            </a:extLst>
          </p:cNvPr>
          <p:cNvSpPr/>
          <p:nvPr/>
        </p:nvSpPr>
        <p:spPr>
          <a:xfrm>
            <a:off x="-1" y="0"/>
            <a:ext cx="5214551"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loved you. Your brother Agrippa approved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spoke to you of me. Perhaps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were on the point of accepting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to my great loss, Titus came, saw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was loved. </a:t>
            </a:r>
          </a:p>
        </p:txBody>
      </p:sp>
      <p:pic>
        <p:nvPicPr>
          <p:cNvPr id="5" name="Picture 4" descr="A person with long hair and a mustache&#10;&#10;Description automatically generated">
            <a:extLst>
              <a:ext uri="{FF2B5EF4-FFF2-40B4-BE49-F238E27FC236}">
                <a16:creationId xmlns:a16="http://schemas.microsoft.com/office/drawing/2014/main" id="{A7150F41-3943-8C45-3416-AE12D71C3383}"/>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3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15191-CE94-9340-9D49-7FEA11E86E1D}"/>
              </a:ext>
            </a:extLst>
          </p:cNvPr>
          <p:cNvSpPr txBox="1">
            <a:spLocks noGrp="1"/>
          </p:cNvSpPr>
          <p:nvPr>
            <p:ph type="title"/>
          </p:nvPr>
        </p:nvSpPr>
        <p:spPr/>
        <p:txBody>
          <a:bodyPr/>
          <a:lstStyle/>
          <a:p>
            <a:pPr lvl="0"/>
            <a:r>
              <a:rPr lang="en-GB" dirty="0"/>
              <a:t> Il </a:t>
            </a:r>
            <a:r>
              <a:rPr lang="en-GB" dirty="0" err="1"/>
              <a:t>parut</a:t>
            </a:r>
            <a:r>
              <a:rPr lang="en-GB" dirty="0"/>
              <a:t> </a:t>
            </a:r>
            <a:r>
              <a:rPr lang="en-GB" dirty="0" err="1"/>
              <a:t>devant</a:t>
            </a:r>
            <a:r>
              <a:rPr lang="en-GB" dirty="0"/>
              <a:t> </a:t>
            </a:r>
            <a:r>
              <a:rPr lang="en-GB" dirty="0" err="1"/>
              <a:t>vous</a:t>
            </a:r>
            <a:r>
              <a:rPr lang="en-GB" dirty="0"/>
              <a:t> dans tout </a:t>
            </a:r>
            <a:r>
              <a:rPr lang="en-GB" dirty="0" err="1"/>
              <a:t>l’éclat</a:t>
            </a:r>
            <a:r>
              <a:rPr lang="en-GB" dirty="0"/>
              <a:t> d’un homme</a:t>
            </a:r>
            <a:br>
              <a:rPr lang="en-GB" dirty="0"/>
            </a:br>
            <a:r>
              <a:rPr lang="en-GB" dirty="0"/>
              <a:t> Qui </a:t>
            </a:r>
            <a:r>
              <a:rPr lang="en-GB" dirty="0" err="1"/>
              <a:t>porte</a:t>
            </a:r>
            <a:r>
              <a:rPr lang="en-GB" dirty="0"/>
              <a:t> entre </a:t>
            </a:r>
            <a:r>
              <a:rPr lang="en-GB" dirty="0" err="1"/>
              <a:t>ses</a:t>
            </a:r>
            <a:r>
              <a:rPr lang="en-GB" dirty="0"/>
              <a:t> mains la vengeance de Rome.</a:t>
            </a:r>
            <a:br>
              <a:rPr lang="en-GB" dirty="0"/>
            </a:br>
            <a:r>
              <a:rPr lang="en-GB" dirty="0"/>
              <a:t> La </a:t>
            </a:r>
            <a:r>
              <a:rPr lang="en-GB" dirty="0" err="1"/>
              <a:t>Judée</a:t>
            </a:r>
            <a:r>
              <a:rPr lang="en-GB" dirty="0"/>
              <a:t> </a:t>
            </a:r>
            <a:r>
              <a:rPr lang="en-GB" dirty="0" err="1"/>
              <a:t>en</a:t>
            </a:r>
            <a:r>
              <a:rPr lang="en-GB" dirty="0"/>
              <a:t> </a:t>
            </a:r>
            <a:r>
              <a:rPr lang="en-GB" dirty="0" err="1"/>
              <a:t>pâlit</a:t>
            </a:r>
            <a:r>
              <a:rPr lang="en-GB" dirty="0"/>
              <a:t>. Le triste Antiochus</a:t>
            </a:r>
            <a:br>
              <a:rPr lang="en-GB" dirty="0"/>
            </a:br>
            <a:r>
              <a:rPr lang="en-GB" dirty="0"/>
              <a:t> Se </a:t>
            </a:r>
            <a:r>
              <a:rPr lang="en-GB" dirty="0" err="1"/>
              <a:t>compta</a:t>
            </a:r>
            <a:r>
              <a:rPr lang="en-GB" dirty="0"/>
              <a:t> le premier au </a:t>
            </a:r>
            <a:r>
              <a:rPr lang="en-GB" dirty="0" err="1"/>
              <a:t>nombre</a:t>
            </a:r>
            <a:r>
              <a:rPr lang="en-GB" dirty="0"/>
              <a:t> des </a:t>
            </a:r>
            <a:r>
              <a:rPr lang="en-GB" dirty="0" err="1"/>
              <a:t>vaincus</a:t>
            </a:r>
            <a:r>
              <a:rPr lang="en-GB" dirty="0"/>
              <a:t>.     </a:t>
            </a:r>
          </a:p>
        </p:txBody>
      </p:sp>
      <p:sp>
        <p:nvSpPr>
          <p:cNvPr id="3" name="Text Placeholder 2">
            <a:extLst>
              <a:ext uri="{FF2B5EF4-FFF2-40B4-BE49-F238E27FC236}">
                <a16:creationId xmlns:a16="http://schemas.microsoft.com/office/drawing/2014/main" id="{F964EE52-0CBC-A144-9850-DEB957E1A2B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04FCD35-EBC1-FF46-B91F-814792E919D6}"/>
              </a:ext>
            </a:extLst>
          </p:cNvPr>
          <p:cNvSpPr/>
          <p:nvPr/>
        </p:nvSpPr>
        <p:spPr>
          <a:xfrm>
            <a:off x="0" y="0"/>
            <a:ext cx="5145578"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 came before you in all the brilliance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a man executing Rome's vengeance.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Judea quailed. Poor Antiochus counted himself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first to be defeated by him. </a:t>
            </a:r>
          </a:p>
        </p:txBody>
      </p:sp>
      <p:pic>
        <p:nvPicPr>
          <p:cNvPr id="5" name="Picture 4" descr="A person with long hair and a mustache&#10;&#10;Description automatically generated">
            <a:extLst>
              <a:ext uri="{FF2B5EF4-FFF2-40B4-BE49-F238E27FC236}">
                <a16:creationId xmlns:a16="http://schemas.microsoft.com/office/drawing/2014/main" id="{FC433F28-F38C-525D-3609-BBB7818272C1}"/>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3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F0AB9-5208-ED4A-837F-6BDB7257F6D8}"/>
              </a:ext>
            </a:extLst>
          </p:cNvPr>
          <p:cNvSpPr txBox="1">
            <a:spLocks noGrp="1"/>
          </p:cNvSpPr>
          <p:nvPr>
            <p:ph type="title"/>
          </p:nvPr>
        </p:nvSpPr>
        <p:spPr/>
        <p:txBody>
          <a:bodyPr/>
          <a:lstStyle/>
          <a:p>
            <a:pPr lvl="0"/>
            <a:r>
              <a:rPr lang="en-GB" dirty="0"/>
              <a:t> </a:t>
            </a:r>
            <a:r>
              <a:rPr lang="en-GB" dirty="0" err="1"/>
              <a:t>Bientôt</a:t>
            </a:r>
            <a:r>
              <a:rPr lang="en-GB" dirty="0"/>
              <a:t> de </a:t>
            </a:r>
            <a:r>
              <a:rPr lang="en-GB" dirty="0" err="1"/>
              <a:t>mon</a:t>
            </a:r>
            <a:r>
              <a:rPr lang="en-GB" dirty="0"/>
              <a:t> </a:t>
            </a:r>
            <a:r>
              <a:rPr lang="en-GB" dirty="0" err="1"/>
              <a:t>malheur</a:t>
            </a:r>
            <a:r>
              <a:rPr lang="en-GB" dirty="0"/>
              <a:t> </a:t>
            </a:r>
            <a:r>
              <a:rPr lang="en-GB" dirty="0" err="1"/>
              <a:t>interprète</a:t>
            </a:r>
            <a:r>
              <a:rPr lang="en-GB" dirty="0"/>
              <a:t> </a:t>
            </a:r>
            <a:r>
              <a:rPr lang="en-GB" dirty="0" err="1"/>
              <a:t>sévère</a:t>
            </a:r>
            <a:br>
              <a:rPr lang="en-GB" dirty="0"/>
            </a:br>
            <a:r>
              <a:rPr lang="en-GB" dirty="0"/>
              <a:t> </a:t>
            </a:r>
            <a:r>
              <a:rPr lang="en-GB" dirty="0" err="1"/>
              <a:t>Votre</a:t>
            </a:r>
            <a:r>
              <a:rPr lang="en-GB" dirty="0"/>
              <a:t> bouche </a:t>
            </a:r>
            <a:r>
              <a:rPr lang="en-GB" dirty="0" err="1"/>
              <a:t>à</a:t>
            </a:r>
            <a:r>
              <a:rPr lang="en-GB" dirty="0"/>
              <a:t> la </a:t>
            </a:r>
            <a:r>
              <a:rPr lang="en-GB" dirty="0" err="1"/>
              <a:t>mienne</a:t>
            </a:r>
            <a:r>
              <a:rPr lang="en-GB" dirty="0"/>
              <a:t> </a:t>
            </a:r>
            <a:r>
              <a:rPr lang="en-GB" dirty="0" err="1"/>
              <a:t>ordonna</a:t>
            </a:r>
            <a:r>
              <a:rPr lang="en-GB" dirty="0"/>
              <a:t> de se </a:t>
            </a:r>
            <a:r>
              <a:rPr lang="en-GB" dirty="0" err="1"/>
              <a:t>taire</a:t>
            </a:r>
            <a:r>
              <a:rPr lang="en-GB" dirty="0"/>
              <a:t>.</a:t>
            </a:r>
            <a:br>
              <a:rPr lang="en-GB" dirty="0"/>
            </a:br>
            <a:r>
              <a:rPr lang="en-GB" dirty="0"/>
              <a:t> Je </a:t>
            </a:r>
            <a:r>
              <a:rPr lang="en-GB" dirty="0" err="1"/>
              <a:t>disputai</a:t>
            </a:r>
            <a:r>
              <a:rPr lang="en-GB" dirty="0"/>
              <a:t> </a:t>
            </a:r>
            <a:r>
              <a:rPr lang="en-GB" dirty="0" err="1"/>
              <a:t>longtemps</a:t>
            </a:r>
            <a:r>
              <a:rPr lang="en-GB" dirty="0"/>
              <a:t>, je </a:t>
            </a:r>
            <a:r>
              <a:rPr lang="en-GB" dirty="0" err="1"/>
              <a:t>fis</a:t>
            </a:r>
            <a:r>
              <a:rPr lang="en-GB" dirty="0"/>
              <a:t> </a:t>
            </a:r>
            <a:r>
              <a:rPr lang="en-GB" dirty="0" err="1"/>
              <a:t>parler</a:t>
            </a:r>
            <a:r>
              <a:rPr lang="en-GB" dirty="0"/>
              <a:t> </a:t>
            </a:r>
            <a:r>
              <a:rPr lang="en-GB" dirty="0" err="1"/>
              <a:t>mes</a:t>
            </a:r>
            <a:r>
              <a:rPr lang="en-GB" dirty="0"/>
              <a:t> </a:t>
            </a:r>
            <a:r>
              <a:rPr lang="en-GB" dirty="0" err="1"/>
              <a:t>yeux</a:t>
            </a:r>
            <a:r>
              <a:rPr lang="en-GB" dirty="0"/>
              <a:t> ;</a:t>
            </a:r>
            <a:br>
              <a:rPr lang="en-GB" dirty="0"/>
            </a:br>
            <a:r>
              <a:rPr lang="en-GB" dirty="0"/>
              <a:t> </a:t>
            </a:r>
            <a:r>
              <a:rPr lang="en-GB" dirty="0" err="1"/>
              <a:t>Mes</a:t>
            </a:r>
            <a:r>
              <a:rPr lang="en-GB" dirty="0"/>
              <a:t> </a:t>
            </a:r>
            <a:r>
              <a:rPr lang="en-GB" dirty="0" err="1"/>
              <a:t>pleurs</a:t>
            </a:r>
            <a:r>
              <a:rPr lang="en-GB" dirty="0"/>
              <a:t> et </a:t>
            </a:r>
            <a:r>
              <a:rPr lang="en-GB" dirty="0" err="1"/>
              <a:t>mes</a:t>
            </a:r>
            <a:r>
              <a:rPr lang="en-GB" dirty="0"/>
              <a:t> </a:t>
            </a:r>
            <a:r>
              <a:rPr lang="en-GB" dirty="0" err="1"/>
              <a:t>soupirs</a:t>
            </a:r>
            <a:r>
              <a:rPr lang="en-GB" dirty="0"/>
              <a:t> </a:t>
            </a:r>
            <a:r>
              <a:rPr lang="en-GB" dirty="0" err="1"/>
              <a:t>vous</a:t>
            </a:r>
            <a:r>
              <a:rPr lang="en-GB" dirty="0"/>
              <a:t> </a:t>
            </a:r>
            <a:r>
              <a:rPr lang="en-GB" dirty="0" err="1"/>
              <a:t>suivaient</a:t>
            </a:r>
            <a:r>
              <a:rPr lang="en-GB" dirty="0"/>
              <a:t> </a:t>
            </a:r>
            <a:r>
              <a:rPr lang="en-GB" dirty="0" err="1"/>
              <a:t>en</a:t>
            </a:r>
            <a:r>
              <a:rPr lang="en-GB" dirty="0"/>
              <a:t> </a:t>
            </a:r>
            <a:r>
              <a:rPr lang="en-GB" dirty="0" err="1"/>
              <a:t>tous</a:t>
            </a:r>
            <a:r>
              <a:rPr lang="en-GB" dirty="0"/>
              <a:t> </a:t>
            </a:r>
            <a:r>
              <a:rPr lang="en-GB" dirty="0" err="1"/>
              <a:t>lieux</a:t>
            </a:r>
            <a:r>
              <a:rPr lang="en-GB" dirty="0"/>
              <a:t>.</a:t>
            </a:r>
            <a:br>
              <a:rPr lang="en-GB" dirty="0"/>
            </a:br>
            <a:r>
              <a:rPr lang="en-GB" dirty="0"/>
              <a:t> </a:t>
            </a:r>
            <a:r>
              <a:rPr lang="en-GB" dirty="0" err="1"/>
              <a:t>Enfin</a:t>
            </a:r>
            <a:r>
              <a:rPr lang="en-GB" dirty="0"/>
              <a:t> </a:t>
            </a:r>
            <a:r>
              <a:rPr lang="en-GB" dirty="0" err="1"/>
              <a:t>votre</a:t>
            </a:r>
            <a:r>
              <a:rPr lang="en-GB" dirty="0"/>
              <a:t> rigueur </a:t>
            </a:r>
            <a:r>
              <a:rPr lang="en-GB" dirty="0" err="1"/>
              <a:t>emporta</a:t>
            </a:r>
            <a:r>
              <a:rPr lang="en-GB" dirty="0"/>
              <a:t> la balance :</a:t>
            </a:r>
            <a:br>
              <a:rPr lang="en-GB" dirty="0"/>
            </a:br>
            <a:r>
              <a:rPr lang="en-GB" dirty="0"/>
              <a:t> </a:t>
            </a:r>
            <a:r>
              <a:rPr lang="en-GB" dirty="0" err="1"/>
              <a:t>Vous</a:t>
            </a:r>
            <a:r>
              <a:rPr lang="en-GB" dirty="0"/>
              <a:t> </a:t>
            </a:r>
            <a:r>
              <a:rPr lang="en-GB" dirty="0" err="1"/>
              <a:t>sûtes</a:t>
            </a:r>
            <a:r>
              <a:rPr lang="en-GB" dirty="0"/>
              <a:t> </a:t>
            </a:r>
            <a:r>
              <a:rPr lang="en-GB" dirty="0" err="1"/>
              <a:t>m’imposer</a:t>
            </a:r>
            <a:r>
              <a:rPr lang="en-GB" dirty="0"/>
              <a:t> </a:t>
            </a:r>
            <a:r>
              <a:rPr lang="en-GB" dirty="0" err="1"/>
              <a:t>l’exil</a:t>
            </a:r>
            <a:r>
              <a:rPr lang="en-GB" dirty="0"/>
              <a:t> </a:t>
            </a:r>
            <a:r>
              <a:rPr lang="en-GB" dirty="0" err="1"/>
              <a:t>ou</a:t>
            </a:r>
            <a:r>
              <a:rPr lang="en-GB" dirty="0"/>
              <a:t> le silence,</a:t>
            </a:r>
            <a:br>
              <a:rPr lang="en-GB" dirty="0"/>
            </a:br>
            <a:r>
              <a:rPr lang="en-GB" dirty="0"/>
              <a:t> Il </a:t>
            </a:r>
            <a:r>
              <a:rPr lang="en-GB" dirty="0" err="1"/>
              <a:t>fallut</a:t>
            </a:r>
            <a:r>
              <a:rPr lang="en-GB" dirty="0"/>
              <a:t> le </a:t>
            </a:r>
            <a:r>
              <a:rPr lang="en-GB" dirty="0" err="1"/>
              <a:t>promettre</a:t>
            </a:r>
            <a:r>
              <a:rPr lang="en-GB" dirty="0"/>
              <a:t>, et </a:t>
            </a:r>
            <a:r>
              <a:rPr lang="en-GB" dirty="0" err="1"/>
              <a:t>même</a:t>
            </a:r>
            <a:r>
              <a:rPr lang="en-GB" dirty="0"/>
              <a:t> le </a:t>
            </a:r>
            <a:r>
              <a:rPr lang="en-GB" dirty="0" err="1"/>
              <a:t>jurer</a:t>
            </a:r>
            <a:r>
              <a:rPr lang="en-GB" dirty="0"/>
              <a:t>.     </a:t>
            </a:r>
          </a:p>
        </p:txBody>
      </p:sp>
      <p:sp>
        <p:nvSpPr>
          <p:cNvPr id="3" name="Text Placeholder 2">
            <a:extLst>
              <a:ext uri="{FF2B5EF4-FFF2-40B4-BE49-F238E27FC236}">
                <a16:creationId xmlns:a16="http://schemas.microsoft.com/office/drawing/2014/main" id="{DDCEBC79-6C2C-534E-9242-E2D56241D6A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07C81EE-AE0C-F342-9065-0F15454FE21A}"/>
              </a:ext>
            </a:extLst>
          </p:cNvPr>
          <p:cNvSpPr/>
          <p:nvPr/>
        </p:nvSpPr>
        <p:spPr>
          <a:xfrm>
            <a:off x="-1" y="0"/>
            <a:ext cx="5586153"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Guessing why I was so downcast,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forbade me to speak. I argued,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let my eyes speak for me, I pursued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with my grief, but in the end your harshness won.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made me choose: banishment or silence.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had to promise, even swear, to obey. </a:t>
            </a:r>
          </a:p>
        </p:txBody>
      </p:sp>
      <p:pic>
        <p:nvPicPr>
          <p:cNvPr id="5" name="Picture 4" descr="A person with long hair and a mustache&#10;&#10;Description automatically generated">
            <a:extLst>
              <a:ext uri="{FF2B5EF4-FFF2-40B4-BE49-F238E27FC236}">
                <a16:creationId xmlns:a16="http://schemas.microsoft.com/office/drawing/2014/main" id="{D66CB55D-5A4C-D179-4CFD-324EAB41B851}"/>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3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01EA5-DCF6-9447-B852-2FBF159CCDCD}"/>
              </a:ext>
            </a:extLst>
          </p:cNvPr>
          <p:cNvSpPr txBox="1">
            <a:spLocks noGrp="1"/>
          </p:cNvSpPr>
          <p:nvPr>
            <p:ph type="title"/>
          </p:nvPr>
        </p:nvSpPr>
        <p:spPr/>
        <p:txBody>
          <a:bodyPr/>
          <a:lstStyle/>
          <a:p>
            <a:pPr lvl="0"/>
            <a:r>
              <a:rPr lang="en-GB" dirty="0"/>
              <a:t> </a:t>
            </a:r>
            <a:r>
              <a:rPr lang="en-GB" dirty="0" err="1"/>
              <a:t>Mais</a:t>
            </a:r>
            <a:r>
              <a:rPr lang="en-GB" dirty="0"/>
              <a:t> </a:t>
            </a:r>
            <a:r>
              <a:rPr lang="en-GB" dirty="0" err="1"/>
              <a:t>puisqu’en</a:t>
            </a:r>
            <a:r>
              <a:rPr lang="en-GB" dirty="0"/>
              <a:t> </a:t>
            </a:r>
            <a:r>
              <a:rPr lang="en-GB" dirty="0" err="1"/>
              <a:t>ce</a:t>
            </a:r>
            <a:r>
              <a:rPr lang="en-GB" dirty="0"/>
              <a:t> moment </a:t>
            </a:r>
            <a:r>
              <a:rPr lang="en-GB" dirty="0" err="1"/>
              <a:t>j’ose</a:t>
            </a:r>
            <a:r>
              <a:rPr lang="en-GB" dirty="0"/>
              <a:t> me </a:t>
            </a:r>
            <a:r>
              <a:rPr lang="en-GB" dirty="0" err="1"/>
              <a:t>déclarer</a:t>
            </a:r>
            <a:r>
              <a:rPr lang="en-GB" dirty="0"/>
              <a:t>,</a:t>
            </a:r>
            <a:br>
              <a:rPr lang="en-GB" dirty="0"/>
            </a:br>
            <a:r>
              <a:rPr lang="en-GB" dirty="0"/>
              <a:t> </a:t>
            </a:r>
            <a:r>
              <a:rPr lang="en-GB" dirty="0" err="1"/>
              <a:t>Lorsque</a:t>
            </a:r>
            <a:r>
              <a:rPr lang="en-GB" dirty="0"/>
              <a:t> </a:t>
            </a:r>
            <a:r>
              <a:rPr lang="en-GB" dirty="0" err="1"/>
              <a:t>vous</a:t>
            </a:r>
            <a:r>
              <a:rPr lang="en-GB" dirty="0"/>
              <a:t> </a:t>
            </a:r>
            <a:r>
              <a:rPr lang="en-GB" dirty="0" err="1"/>
              <a:t>m’arrachiez</a:t>
            </a:r>
            <a:r>
              <a:rPr lang="en-GB" dirty="0"/>
              <a:t> </a:t>
            </a:r>
            <a:r>
              <a:rPr lang="en-GB" dirty="0" err="1"/>
              <a:t>cette</a:t>
            </a:r>
            <a:r>
              <a:rPr lang="en-GB" dirty="0"/>
              <a:t> </a:t>
            </a:r>
            <a:r>
              <a:rPr lang="en-GB" dirty="0" err="1"/>
              <a:t>injuste</a:t>
            </a:r>
            <a:r>
              <a:rPr lang="en-GB" dirty="0"/>
              <a:t> </a:t>
            </a:r>
            <a:r>
              <a:rPr lang="en-GB" dirty="0" err="1"/>
              <a:t>promesse</a:t>
            </a:r>
            <a:r>
              <a:rPr lang="en-GB" dirty="0"/>
              <a:t>,</a:t>
            </a:r>
            <a:br>
              <a:rPr lang="en-GB" dirty="0"/>
            </a:br>
            <a:r>
              <a:rPr lang="en-GB" dirty="0"/>
              <a:t> Mon </a:t>
            </a:r>
            <a:r>
              <a:rPr lang="en-GB" dirty="0" err="1"/>
              <a:t>cœur</a:t>
            </a:r>
            <a:r>
              <a:rPr lang="en-GB" dirty="0"/>
              <a:t> </a:t>
            </a:r>
            <a:r>
              <a:rPr lang="en-GB" dirty="0" err="1"/>
              <a:t>faisait</a:t>
            </a:r>
            <a:r>
              <a:rPr lang="en-GB" dirty="0"/>
              <a:t> </a:t>
            </a:r>
            <a:r>
              <a:rPr lang="en-GB" dirty="0" err="1"/>
              <a:t>serment</a:t>
            </a:r>
            <a:r>
              <a:rPr lang="en-GB" dirty="0"/>
              <a:t> de </a:t>
            </a:r>
            <a:r>
              <a:rPr lang="en-GB" dirty="0" err="1"/>
              <a:t>vous</a:t>
            </a:r>
            <a:r>
              <a:rPr lang="en-GB" dirty="0"/>
              <a:t> aimer sans </a:t>
            </a:r>
            <a:r>
              <a:rPr lang="en-GB" dirty="0" err="1"/>
              <a:t>cesse</a:t>
            </a:r>
            <a:r>
              <a:rPr lang="en-GB" dirty="0"/>
              <a:t>.     </a:t>
            </a:r>
          </a:p>
        </p:txBody>
      </p:sp>
      <p:sp>
        <p:nvSpPr>
          <p:cNvPr id="3" name="Text Placeholder 2">
            <a:extLst>
              <a:ext uri="{FF2B5EF4-FFF2-40B4-BE49-F238E27FC236}">
                <a16:creationId xmlns:a16="http://schemas.microsoft.com/office/drawing/2014/main" id="{E387F9A7-CD0B-C94C-899F-4EF2CB98E09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C21A256-DC16-FB46-BF56-3989557B1BD2}"/>
              </a:ext>
            </a:extLst>
          </p:cNvPr>
          <p:cNvSpPr/>
          <p:nvPr/>
        </p:nvSpPr>
        <p:spPr>
          <a:xfrm>
            <a:off x="0" y="0"/>
            <a:ext cx="5074508"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since I have found the courage to speak,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I’ll say it now: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when you imposed that unjust promise,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my heart swore to love you for ever. </a:t>
            </a:r>
          </a:p>
        </p:txBody>
      </p:sp>
      <p:pic>
        <p:nvPicPr>
          <p:cNvPr id="5" name="Picture 4" descr="A person with long hair and a mustache&#10;&#10;Description automatically generated">
            <a:extLst>
              <a:ext uri="{FF2B5EF4-FFF2-40B4-BE49-F238E27FC236}">
                <a16:creationId xmlns:a16="http://schemas.microsoft.com/office/drawing/2014/main" id="{35A18E4C-65C3-C250-F6E6-7A83444841FA}"/>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3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C153A-DBE6-0942-969A-779F90DD5EBF}"/>
              </a:ext>
            </a:extLst>
          </p:cNvPr>
          <p:cNvSpPr txBox="1">
            <a:spLocks noGrp="1"/>
          </p:cNvSpPr>
          <p:nvPr>
            <p:ph type="title"/>
          </p:nvPr>
        </p:nvSpPr>
        <p:spPr/>
        <p:txBody>
          <a:bodyPr/>
          <a:lstStyle/>
          <a:p>
            <a:pPr lvl="0"/>
            <a:r>
              <a:rPr lang="en-GB" dirty="0"/>
              <a:t>BÉRÉNICE</a:t>
            </a:r>
            <a:br>
              <a:rPr lang="en-GB" dirty="0"/>
            </a:br>
            <a:r>
              <a:rPr lang="en-GB" dirty="0"/>
              <a:t> Ah ! que me </a:t>
            </a:r>
            <a:r>
              <a:rPr lang="en-GB" dirty="0" err="1"/>
              <a:t>dites-vous</a:t>
            </a:r>
            <a:r>
              <a:rPr lang="en-GB" dirty="0"/>
              <a:t> ?</a:t>
            </a:r>
            <a:br>
              <a:rPr lang="en-GB" dirty="0"/>
            </a:br>
            <a:r>
              <a:rPr lang="en-GB" dirty="0"/>
              <a:t>ANTIOCHUS</a:t>
            </a:r>
            <a:br>
              <a:rPr lang="en-GB" dirty="0"/>
            </a:br>
            <a:r>
              <a:rPr lang="en-GB" dirty="0"/>
              <a:t>                                         Je me suis </a:t>
            </a:r>
            <a:r>
              <a:rPr lang="en-GB" dirty="0" err="1"/>
              <a:t>tu</a:t>
            </a:r>
            <a:r>
              <a:rPr lang="en-GB" dirty="0"/>
              <a:t> cinq </a:t>
            </a:r>
            <a:r>
              <a:rPr lang="en-GB" dirty="0" err="1"/>
              <a:t>ans</a:t>
            </a:r>
            <a:r>
              <a:rPr lang="en-GB" dirty="0"/>
              <a:t>,</a:t>
            </a:r>
            <a:br>
              <a:rPr lang="en-GB" dirty="0"/>
            </a:br>
            <a:r>
              <a:rPr lang="en-GB" dirty="0"/>
              <a:t> Madame, et </a:t>
            </a:r>
            <a:r>
              <a:rPr lang="en-GB" dirty="0" err="1"/>
              <a:t>vais</a:t>
            </a:r>
            <a:r>
              <a:rPr lang="en-GB" dirty="0"/>
              <a:t> </a:t>
            </a:r>
            <a:r>
              <a:rPr lang="en-GB" dirty="0" err="1"/>
              <a:t>encor</a:t>
            </a:r>
            <a:r>
              <a:rPr lang="en-GB" dirty="0"/>
              <a:t> me </a:t>
            </a:r>
            <a:r>
              <a:rPr lang="en-GB" dirty="0" err="1"/>
              <a:t>taire</a:t>
            </a:r>
            <a:r>
              <a:rPr lang="en-GB" dirty="0"/>
              <a:t> plus </a:t>
            </a:r>
            <a:r>
              <a:rPr lang="en-GB" dirty="0" err="1"/>
              <a:t>longtemps</a:t>
            </a:r>
            <a:r>
              <a:rPr lang="en-GB" dirty="0"/>
              <a:t>.     </a:t>
            </a:r>
          </a:p>
        </p:txBody>
      </p:sp>
      <p:sp>
        <p:nvSpPr>
          <p:cNvPr id="3" name="Text Placeholder 2">
            <a:extLst>
              <a:ext uri="{FF2B5EF4-FFF2-40B4-BE49-F238E27FC236}">
                <a16:creationId xmlns:a16="http://schemas.microsoft.com/office/drawing/2014/main" id="{D59A3D99-79DE-DC44-8E84-B788A730C2E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AE418D1-8996-5C4D-AE88-1D0AF0916AED}"/>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are you telling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ANTIOCHUS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said nothing for five years,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and shall never speak again. </a:t>
            </a:r>
          </a:p>
        </p:txBody>
      </p:sp>
      <p:pic>
        <p:nvPicPr>
          <p:cNvPr id="5" name="Picture 4" descr="A painting of a person in a blue dress&#10;&#10;Description automatically generated">
            <a:extLst>
              <a:ext uri="{FF2B5EF4-FFF2-40B4-BE49-F238E27FC236}">
                <a16:creationId xmlns:a16="http://schemas.microsoft.com/office/drawing/2014/main" id="{9269EB99-CDB0-F841-EA48-ED45A5763F95}"/>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3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E3496-986F-B64C-A4E6-FEE2168CEFA7}"/>
              </a:ext>
            </a:extLst>
          </p:cNvPr>
          <p:cNvSpPr txBox="1">
            <a:spLocks noGrp="1"/>
          </p:cNvSpPr>
          <p:nvPr>
            <p:ph type="title"/>
          </p:nvPr>
        </p:nvSpPr>
        <p:spPr/>
        <p:txBody>
          <a:bodyPr/>
          <a:lstStyle/>
          <a:p>
            <a:pPr lvl="0"/>
            <a:r>
              <a:rPr lang="en-GB" dirty="0"/>
              <a:t> De </a:t>
            </a:r>
            <a:r>
              <a:rPr lang="en-GB" dirty="0" err="1"/>
              <a:t>mon</a:t>
            </a:r>
            <a:r>
              <a:rPr lang="en-GB" dirty="0"/>
              <a:t> </a:t>
            </a:r>
            <a:r>
              <a:rPr lang="en-GB" dirty="0" err="1"/>
              <a:t>heureux</a:t>
            </a:r>
            <a:r>
              <a:rPr lang="en-GB" dirty="0"/>
              <a:t> rival </a:t>
            </a:r>
            <a:r>
              <a:rPr lang="en-GB" dirty="0" err="1"/>
              <a:t>j’accompagnai</a:t>
            </a:r>
            <a:r>
              <a:rPr lang="en-GB" dirty="0"/>
              <a:t> les </a:t>
            </a:r>
            <a:r>
              <a:rPr lang="en-GB" dirty="0" err="1"/>
              <a:t>armes</a:t>
            </a:r>
            <a:r>
              <a:rPr lang="en-GB" dirty="0"/>
              <a:t> ;</a:t>
            </a:r>
            <a:br>
              <a:rPr lang="en-GB" dirty="0"/>
            </a:br>
            <a:r>
              <a:rPr lang="en-GB" dirty="0"/>
              <a:t> </a:t>
            </a:r>
            <a:r>
              <a:rPr lang="en-GB" dirty="0" err="1"/>
              <a:t>J’espérai</a:t>
            </a:r>
            <a:r>
              <a:rPr lang="en-GB" dirty="0"/>
              <a:t> de </a:t>
            </a:r>
            <a:r>
              <a:rPr lang="en-GB" dirty="0" err="1"/>
              <a:t>verser</a:t>
            </a:r>
            <a:r>
              <a:rPr lang="en-GB" dirty="0"/>
              <a:t> </a:t>
            </a:r>
            <a:r>
              <a:rPr lang="en-GB" dirty="0" err="1"/>
              <a:t>mon</a:t>
            </a:r>
            <a:r>
              <a:rPr lang="en-GB" dirty="0"/>
              <a:t> sang après </a:t>
            </a:r>
            <a:r>
              <a:rPr lang="en-GB" dirty="0" err="1"/>
              <a:t>mes</a:t>
            </a:r>
            <a:r>
              <a:rPr lang="en-GB" dirty="0"/>
              <a:t> </a:t>
            </a:r>
            <a:r>
              <a:rPr lang="en-GB" dirty="0" err="1"/>
              <a:t>larmes</a:t>
            </a:r>
            <a:r>
              <a:rPr lang="en-GB" dirty="0"/>
              <a:t>,</a:t>
            </a:r>
            <a:br>
              <a:rPr lang="en-GB" dirty="0"/>
            </a:br>
            <a:r>
              <a:rPr lang="en-GB" dirty="0"/>
              <a:t> </a:t>
            </a:r>
            <a:r>
              <a:rPr lang="en-GB" dirty="0" err="1"/>
              <a:t>Ou</a:t>
            </a:r>
            <a:r>
              <a:rPr lang="en-GB" dirty="0"/>
              <a:t> </a:t>
            </a:r>
            <a:r>
              <a:rPr lang="en-GB" dirty="0" err="1"/>
              <a:t>qu’au</a:t>
            </a:r>
            <a:r>
              <a:rPr lang="en-GB" dirty="0"/>
              <a:t> </a:t>
            </a:r>
            <a:r>
              <a:rPr lang="en-GB" dirty="0" err="1"/>
              <a:t>moins</a:t>
            </a:r>
            <a:r>
              <a:rPr lang="en-GB" dirty="0"/>
              <a:t>, </a:t>
            </a:r>
            <a:r>
              <a:rPr lang="en-GB" dirty="0" err="1"/>
              <a:t>jusqu’à</a:t>
            </a:r>
            <a:r>
              <a:rPr lang="en-GB" dirty="0"/>
              <a:t> </a:t>
            </a:r>
            <a:r>
              <a:rPr lang="en-GB" dirty="0" err="1"/>
              <a:t>vous</a:t>
            </a:r>
            <a:r>
              <a:rPr lang="en-GB" dirty="0"/>
              <a:t> </a:t>
            </a:r>
            <a:r>
              <a:rPr lang="en-GB" dirty="0" err="1"/>
              <a:t>porté</a:t>
            </a:r>
            <a:r>
              <a:rPr lang="en-GB" dirty="0"/>
              <a:t> par </a:t>
            </a:r>
            <a:r>
              <a:rPr lang="en-GB" dirty="0" err="1"/>
              <a:t>mille</a:t>
            </a:r>
            <a:r>
              <a:rPr lang="en-GB" dirty="0"/>
              <a:t> exploits,</a:t>
            </a:r>
            <a:br>
              <a:rPr lang="en-GB" dirty="0"/>
            </a:br>
            <a:r>
              <a:rPr lang="en-GB" dirty="0"/>
              <a:t> Mon nom </a:t>
            </a:r>
            <a:r>
              <a:rPr lang="en-GB" dirty="0" err="1"/>
              <a:t>pourrait</a:t>
            </a:r>
            <a:r>
              <a:rPr lang="en-GB" dirty="0"/>
              <a:t> </a:t>
            </a:r>
            <a:r>
              <a:rPr lang="en-GB" dirty="0" err="1"/>
              <a:t>parler</a:t>
            </a:r>
            <a:r>
              <a:rPr lang="en-GB" dirty="0"/>
              <a:t>, au </a:t>
            </a:r>
            <a:r>
              <a:rPr lang="en-GB" dirty="0" err="1"/>
              <a:t>défaut</a:t>
            </a:r>
            <a:r>
              <a:rPr lang="en-GB" dirty="0"/>
              <a:t> de ma </a:t>
            </a:r>
            <a:r>
              <a:rPr lang="en-GB" dirty="0" err="1"/>
              <a:t>voix</a:t>
            </a:r>
            <a:r>
              <a:rPr lang="en-GB" dirty="0"/>
              <a:t>.</a:t>
            </a:r>
            <a:br>
              <a:rPr lang="en-GB" dirty="0"/>
            </a:br>
            <a:r>
              <a:rPr lang="en-GB" dirty="0"/>
              <a:t> Le </a:t>
            </a:r>
            <a:r>
              <a:rPr lang="en-GB" dirty="0" err="1"/>
              <a:t>ciel</a:t>
            </a:r>
            <a:r>
              <a:rPr lang="en-GB" dirty="0"/>
              <a:t> </a:t>
            </a:r>
            <a:r>
              <a:rPr lang="en-GB" dirty="0" err="1"/>
              <a:t>sembla</a:t>
            </a:r>
            <a:r>
              <a:rPr lang="en-GB" dirty="0"/>
              <a:t> </a:t>
            </a:r>
            <a:r>
              <a:rPr lang="en-GB" dirty="0" err="1"/>
              <a:t>promettre</a:t>
            </a:r>
            <a:r>
              <a:rPr lang="en-GB" dirty="0"/>
              <a:t> </a:t>
            </a:r>
            <a:r>
              <a:rPr lang="en-GB" dirty="0" err="1"/>
              <a:t>une</a:t>
            </a:r>
            <a:r>
              <a:rPr lang="en-GB" dirty="0"/>
              <a:t> fin </a:t>
            </a:r>
            <a:r>
              <a:rPr lang="en-GB" dirty="0" err="1"/>
              <a:t>à</a:t>
            </a:r>
            <a:r>
              <a:rPr lang="en-GB" dirty="0"/>
              <a:t> ma </a:t>
            </a:r>
            <a:r>
              <a:rPr lang="en-GB" dirty="0" err="1"/>
              <a:t>peine</a:t>
            </a:r>
            <a:r>
              <a:rPr lang="en-GB" dirty="0"/>
              <a:t> :</a:t>
            </a:r>
            <a:br>
              <a:rPr lang="en-GB" dirty="0"/>
            </a:br>
            <a:r>
              <a:rPr lang="en-GB" dirty="0"/>
              <a:t> </a:t>
            </a:r>
            <a:r>
              <a:rPr lang="en-GB" dirty="0" err="1"/>
              <a:t>Vous</a:t>
            </a:r>
            <a:r>
              <a:rPr lang="en-GB" dirty="0"/>
              <a:t> </a:t>
            </a:r>
            <a:r>
              <a:rPr lang="en-GB" dirty="0" err="1"/>
              <a:t>pleurâtes</a:t>
            </a:r>
            <a:r>
              <a:rPr lang="en-GB" dirty="0"/>
              <a:t> ma mort, hélas ! trop </a:t>
            </a:r>
            <a:r>
              <a:rPr lang="en-GB" dirty="0" err="1"/>
              <a:t>peu</a:t>
            </a:r>
            <a:r>
              <a:rPr lang="en-GB" dirty="0"/>
              <a:t> </a:t>
            </a:r>
            <a:r>
              <a:rPr lang="en-GB" dirty="0" err="1"/>
              <a:t>certaine</a:t>
            </a:r>
            <a:r>
              <a:rPr lang="en-GB" dirty="0"/>
              <a:t>.     </a:t>
            </a:r>
          </a:p>
        </p:txBody>
      </p:sp>
      <p:sp>
        <p:nvSpPr>
          <p:cNvPr id="3" name="Text Placeholder 2">
            <a:extLst>
              <a:ext uri="{FF2B5EF4-FFF2-40B4-BE49-F238E27FC236}">
                <a16:creationId xmlns:a16="http://schemas.microsoft.com/office/drawing/2014/main" id="{46DBDB27-5DAD-4645-9F36-8862D07FF1E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ABE18BF-C161-684B-BBD8-4922D846D938}"/>
              </a:ext>
            </a:extLst>
          </p:cNvPr>
          <p:cNvSpPr/>
          <p:nvPr/>
        </p:nvSpPr>
        <p:spPr>
          <a:xfrm>
            <a:off x="0" y="0"/>
            <a:ext cx="4888744" cy="1837426"/>
          </a:xfrm>
          <a:prstGeom prst="rect">
            <a:avLst/>
          </a:prstGeom>
          <a:solidFill>
            <a:srgbClr val="CCFFCC"/>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fought in the campaigns of my lucky rival,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hoping to shed my blood as well as my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or that through my deeds my name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would reach you, and speak for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gods seemed to promise an end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my pain,  you wept for my death —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it was only a </a:t>
            </a:r>
            <a:r>
              <a:rPr lang="en-US" sz="1800" b="1" i="0" u="none" strike="noStrike" kern="1200" cap="none" spc="0" baseline="0" dirty="0" err="1">
                <a:solidFill>
                  <a:srgbClr val="000000"/>
                </a:solidFill>
                <a:uFillTx/>
                <a:latin typeface="Cambria" pitchFamily="18"/>
              </a:rPr>
              <a:t>rumour</a:t>
            </a:r>
            <a:r>
              <a:rPr lang="en-US" sz="1800" b="1" i="0" u="none" strike="noStrike" kern="1200" cap="none" spc="0" baseline="0" dirty="0">
                <a:solidFill>
                  <a:srgbClr val="000000"/>
                </a:solidFill>
                <a:uFillTx/>
                <a:latin typeface="Cambria" pitchFamily="18"/>
              </a:rPr>
              <a:t>. </a:t>
            </a:r>
          </a:p>
        </p:txBody>
      </p:sp>
      <p:pic>
        <p:nvPicPr>
          <p:cNvPr id="5" name="Picture 4" descr="A person with long hair and a mustache&#10;&#10;Description automatically generated">
            <a:extLst>
              <a:ext uri="{FF2B5EF4-FFF2-40B4-BE49-F238E27FC236}">
                <a16:creationId xmlns:a16="http://schemas.microsoft.com/office/drawing/2014/main" id="{B660FD7E-AB31-8DD2-0F76-E91745D0C615}"/>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3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B635-E2EF-1042-8EE5-3D8C4CC31AD6}"/>
              </a:ext>
            </a:extLst>
          </p:cNvPr>
          <p:cNvSpPr txBox="1">
            <a:spLocks noGrp="1"/>
          </p:cNvSpPr>
          <p:nvPr>
            <p:ph type="title"/>
          </p:nvPr>
        </p:nvSpPr>
        <p:spPr/>
        <p:txBody>
          <a:bodyPr/>
          <a:lstStyle/>
          <a:p>
            <a:pPr lvl="0"/>
            <a:r>
              <a:rPr lang="en-GB" sz="1700" dirty="0"/>
              <a:t> </a:t>
            </a:r>
            <a:r>
              <a:rPr lang="en-GB" sz="1700" dirty="0" err="1"/>
              <a:t>Inutiles</a:t>
            </a:r>
            <a:r>
              <a:rPr lang="en-GB" sz="1700" dirty="0"/>
              <a:t> </a:t>
            </a:r>
            <a:r>
              <a:rPr lang="en-GB" sz="1700" dirty="0" err="1"/>
              <a:t>périls</a:t>
            </a:r>
            <a:r>
              <a:rPr lang="en-GB" sz="1700" dirty="0"/>
              <a:t> ! Quelle </a:t>
            </a:r>
            <a:r>
              <a:rPr lang="en-GB" sz="1700" dirty="0" err="1"/>
              <a:t>était</a:t>
            </a:r>
            <a:r>
              <a:rPr lang="en-GB" sz="1700" dirty="0"/>
              <a:t> </a:t>
            </a:r>
            <a:r>
              <a:rPr lang="en-GB" sz="1700" dirty="0" err="1"/>
              <a:t>mon</a:t>
            </a:r>
            <a:r>
              <a:rPr lang="en-GB" sz="1700" dirty="0"/>
              <a:t> </a:t>
            </a:r>
            <a:r>
              <a:rPr lang="en-GB" sz="1700" dirty="0" err="1"/>
              <a:t>erreur</a:t>
            </a:r>
            <a:r>
              <a:rPr lang="en-GB" sz="1700" dirty="0"/>
              <a:t> !</a:t>
            </a:r>
            <a:br>
              <a:rPr lang="en-GB" sz="1700" dirty="0"/>
            </a:br>
            <a:r>
              <a:rPr lang="en-GB" sz="1700" dirty="0"/>
              <a:t> La </a:t>
            </a:r>
            <a:r>
              <a:rPr lang="en-GB" sz="1700" dirty="0" err="1"/>
              <a:t>valeur</a:t>
            </a:r>
            <a:r>
              <a:rPr lang="en-GB" sz="1700" dirty="0"/>
              <a:t> de Titus </a:t>
            </a:r>
            <a:r>
              <a:rPr lang="en-GB" sz="1700" dirty="0" err="1"/>
              <a:t>surpassait</a:t>
            </a:r>
            <a:r>
              <a:rPr lang="en-GB" sz="1700" dirty="0"/>
              <a:t> ma </a:t>
            </a:r>
            <a:r>
              <a:rPr lang="en-GB" sz="1700" dirty="0" err="1"/>
              <a:t>fureur</a:t>
            </a:r>
            <a:r>
              <a:rPr lang="en-GB" sz="1700" dirty="0"/>
              <a:t>.</a:t>
            </a:r>
            <a:br>
              <a:rPr lang="en-GB" sz="1700" dirty="0"/>
            </a:br>
            <a:r>
              <a:rPr lang="en-GB" sz="1700" dirty="0"/>
              <a:t> Il faut </a:t>
            </a:r>
            <a:r>
              <a:rPr lang="en-GB" sz="1700" dirty="0" err="1"/>
              <a:t>qu’à</a:t>
            </a:r>
            <a:r>
              <a:rPr lang="en-GB" sz="1700" dirty="0"/>
              <a:t> </a:t>
            </a:r>
            <a:r>
              <a:rPr lang="en-GB" sz="1700" dirty="0" err="1"/>
              <a:t>sa</a:t>
            </a:r>
            <a:r>
              <a:rPr lang="en-GB" sz="1700" dirty="0"/>
              <a:t> vertu mon </a:t>
            </a:r>
            <a:r>
              <a:rPr lang="en-GB" sz="1700" dirty="0" err="1"/>
              <a:t>estime</a:t>
            </a:r>
            <a:r>
              <a:rPr lang="en-GB" sz="1700" dirty="0"/>
              <a:t> </a:t>
            </a:r>
            <a:r>
              <a:rPr lang="en-GB" sz="1700" dirty="0" err="1"/>
              <a:t>réponde</a:t>
            </a:r>
            <a:r>
              <a:rPr lang="en-GB" sz="1700" dirty="0"/>
              <a:t>.     </a:t>
            </a:r>
            <a:br>
              <a:rPr lang="en-GB" sz="1700" dirty="0"/>
            </a:br>
            <a:endParaRPr lang="en-GB" sz="1700" dirty="0"/>
          </a:p>
        </p:txBody>
      </p:sp>
      <p:sp>
        <p:nvSpPr>
          <p:cNvPr id="3" name="Text Placeholder 2">
            <a:extLst>
              <a:ext uri="{FF2B5EF4-FFF2-40B4-BE49-F238E27FC236}">
                <a16:creationId xmlns:a16="http://schemas.microsoft.com/office/drawing/2014/main" id="{BE7A9FF0-E57A-4C42-AB17-D4C69BBAA5C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689E11A-F207-DE4D-B007-EB09A01C48B8}"/>
              </a:ext>
            </a:extLst>
          </p:cNvPr>
          <p:cNvSpPr/>
          <p:nvPr/>
        </p:nvSpPr>
        <p:spPr>
          <a:xfrm>
            <a:off x="0" y="0"/>
            <a:ext cx="5278294" cy="840230"/>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Pointless risks! How wrong I was. Titus’s </a:t>
            </a:r>
            <a:r>
              <a:rPr lang="en-US" sz="1800" b="1" i="0" u="none" strike="noStrike" kern="1200" cap="none" spc="0" baseline="0" dirty="0" err="1">
                <a:solidFill>
                  <a:srgbClr val="000000"/>
                </a:solidFill>
                <a:uFillTx/>
                <a:latin typeface="Cambria" pitchFamily="18"/>
              </a:rPr>
              <a:t>valour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was greater than my furious efforts.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to admire his qualities.   </a:t>
            </a:r>
          </a:p>
        </p:txBody>
      </p:sp>
      <p:pic>
        <p:nvPicPr>
          <p:cNvPr id="5" name="Picture 4" descr="A person with long hair and a mustache&#10;&#10;Description automatically generated">
            <a:extLst>
              <a:ext uri="{FF2B5EF4-FFF2-40B4-BE49-F238E27FC236}">
                <a16:creationId xmlns:a16="http://schemas.microsoft.com/office/drawing/2014/main" id="{69A32E99-BF1D-D9C7-84C9-273CADD039DA}"/>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B635-E2EF-1042-8EE5-3D8C4CC31AD6}"/>
              </a:ext>
            </a:extLst>
          </p:cNvPr>
          <p:cNvSpPr txBox="1">
            <a:spLocks noGrp="1"/>
          </p:cNvSpPr>
          <p:nvPr>
            <p:ph type="title"/>
          </p:nvPr>
        </p:nvSpPr>
        <p:spPr/>
        <p:txBody>
          <a:bodyPr/>
          <a:lstStyle/>
          <a:p>
            <a:pPr lvl="0"/>
            <a:br>
              <a:rPr lang="en-GB" sz="1700" dirty="0"/>
            </a:br>
            <a:r>
              <a:rPr lang="en-GB" sz="1700" dirty="0"/>
              <a:t> </a:t>
            </a:r>
            <a:r>
              <a:rPr lang="en-GB" sz="1700" dirty="0" err="1"/>
              <a:t>Quoique</a:t>
            </a:r>
            <a:r>
              <a:rPr lang="en-GB" sz="1700" dirty="0"/>
              <a:t> </a:t>
            </a:r>
            <a:r>
              <a:rPr lang="en-GB" sz="1700" dirty="0" err="1"/>
              <a:t>attendu</a:t>
            </a:r>
            <a:r>
              <a:rPr lang="en-GB" sz="1700" dirty="0"/>
              <a:t>, Madame, à </a:t>
            </a:r>
            <a:r>
              <a:rPr lang="en-GB" sz="1700" dirty="0" err="1"/>
              <a:t>l’empire</a:t>
            </a:r>
            <a:r>
              <a:rPr lang="en-GB" sz="1700" dirty="0"/>
              <a:t> du monde,</a:t>
            </a:r>
            <a:br>
              <a:rPr lang="en-GB" sz="1700" dirty="0"/>
            </a:br>
            <a:r>
              <a:rPr lang="en-GB" sz="1700" dirty="0"/>
              <a:t> </a:t>
            </a:r>
            <a:r>
              <a:rPr lang="en-GB" sz="1700" dirty="0" err="1"/>
              <a:t>Chéri</a:t>
            </a:r>
            <a:r>
              <a:rPr lang="en-GB" sz="1700" dirty="0"/>
              <a:t> de </a:t>
            </a:r>
            <a:r>
              <a:rPr lang="en-GB" sz="1700" dirty="0" err="1"/>
              <a:t>l’univers</a:t>
            </a:r>
            <a:r>
              <a:rPr lang="en-GB" sz="1700" dirty="0"/>
              <a:t>, </a:t>
            </a:r>
            <a:r>
              <a:rPr lang="en-GB" sz="1700" dirty="0" err="1"/>
              <a:t>enfin</a:t>
            </a:r>
            <a:r>
              <a:rPr lang="en-GB" sz="1700" dirty="0"/>
              <a:t> </a:t>
            </a:r>
            <a:r>
              <a:rPr lang="en-GB" sz="1700" dirty="0" err="1"/>
              <a:t>aimé</a:t>
            </a:r>
            <a:r>
              <a:rPr lang="en-GB" sz="1700" dirty="0"/>
              <a:t> de </a:t>
            </a:r>
            <a:r>
              <a:rPr lang="en-GB" sz="1700" dirty="0" err="1"/>
              <a:t>vous</a:t>
            </a:r>
            <a:r>
              <a:rPr lang="en-GB" sz="1700" dirty="0"/>
              <a:t>,</a:t>
            </a:r>
            <a:br>
              <a:rPr lang="en-GB" sz="1700" dirty="0"/>
            </a:br>
            <a:r>
              <a:rPr lang="en-GB" sz="1700" dirty="0"/>
              <a:t> Il </a:t>
            </a:r>
            <a:r>
              <a:rPr lang="en-GB" sz="1700" dirty="0" err="1"/>
              <a:t>semblait</a:t>
            </a:r>
            <a:r>
              <a:rPr lang="en-GB" sz="1700" dirty="0"/>
              <a:t> à </a:t>
            </a:r>
            <a:r>
              <a:rPr lang="en-GB" sz="1700" dirty="0" err="1"/>
              <a:t>lui</a:t>
            </a:r>
            <a:r>
              <a:rPr lang="en-GB" sz="1700" dirty="0"/>
              <a:t> </a:t>
            </a:r>
            <a:r>
              <a:rPr lang="en-GB" sz="1700" dirty="0" err="1"/>
              <a:t>seul</a:t>
            </a:r>
            <a:r>
              <a:rPr lang="en-GB" sz="1700" dirty="0"/>
              <a:t> </a:t>
            </a:r>
            <a:r>
              <a:rPr lang="en-GB" sz="1700" dirty="0" err="1"/>
              <a:t>appeler</a:t>
            </a:r>
            <a:r>
              <a:rPr lang="en-GB" sz="1700" dirty="0"/>
              <a:t> </a:t>
            </a:r>
            <a:r>
              <a:rPr lang="en-GB" sz="1700" dirty="0" err="1"/>
              <a:t>tous</a:t>
            </a:r>
            <a:r>
              <a:rPr lang="en-GB" sz="1700" dirty="0"/>
              <a:t> les coups,</a:t>
            </a:r>
            <a:br>
              <a:rPr lang="en-GB" sz="1700" dirty="0"/>
            </a:br>
            <a:r>
              <a:rPr lang="en-GB" sz="1700" dirty="0"/>
              <a:t> </a:t>
            </a:r>
            <a:r>
              <a:rPr lang="en-GB" sz="1700" dirty="0" err="1"/>
              <a:t>Tandis</a:t>
            </a:r>
            <a:r>
              <a:rPr lang="en-GB" sz="1700" dirty="0"/>
              <a:t> que, sans </a:t>
            </a:r>
            <a:r>
              <a:rPr lang="en-GB" sz="1700" dirty="0" err="1"/>
              <a:t>espoir</a:t>
            </a:r>
            <a:r>
              <a:rPr lang="en-GB" sz="1700" dirty="0"/>
              <a:t>, </a:t>
            </a:r>
            <a:r>
              <a:rPr lang="en-GB" sz="1700" dirty="0" err="1"/>
              <a:t>haï</a:t>
            </a:r>
            <a:r>
              <a:rPr lang="en-GB" sz="1700" dirty="0"/>
              <a:t>, </a:t>
            </a:r>
            <a:r>
              <a:rPr lang="en-GB" sz="1700" dirty="0" err="1"/>
              <a:t>lassé</a:t>
            </a:r>
            <a:r>
              <a:rPr lang="en-GB" sz="1700" dirty="0"/>
              <a:t> de vivre,</a:t>
            </a:r>
            <a:br>
              <a:rPr lang="en-GB" sz="1700" dirty="0"/>
            </a:br>
            <a:r>
              <a:rPr lang="en-GB" sz="1700" dirty="0"/>
              <a:t> Son </a:t>
            </a:r>
            <a:r>
              <a:rPr lang="en-GB" sz="1700" dirty="0" err="1"/>
              <a:t>malheureux</a:t>
            </a:r>
            <a:r>
              <a:rPr lang="en-GB" sz="1700" dirty="0"/>
              <a:t> rival ne </a:t>
            </a:r>
            <a:r>
              <a:rPr lang="en-GB" sz="1700" dirty="0" err="1"/>
              <a:t>semblait</a:t>
            </a:r>
            <a:r>
              <a:rPr lang="en-GB" sz="1700" dirty="0"/>
              <a:t> que le </a:t>
            </a:r>
            <a:r>
              <a:rPr lang="en-GB" sz="1700" dirty="0" err="1"/>
              <a:t>suivre</a:t>
            </a:r>
            <a:r>
              <a:rPr lang="en-GB" sz="1700" dirty="0"/>
              <a:t>.     </a:t>
            </a:r>
          </a:p>
        </p:txBody>
      </p:sp>
      <p:sp>
        <p:nvSpPr>
          <p:cNvPr id="3" name="Text Placeholder 2">
            <a:extLst>
              <a:ext uri="{FF2B5EF4-FFF2-40B4-BE49-F238E27FC236}">
                <a16:creationId xmlns:a16="http://schemas.microsoft.com/office/drawing/2014/main" id="{BE7A9FF0-E57A-4C42-AB17-D4C69BBAA5C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689E11A-F207-DE4D-B007-EB09A01C48B8}"/>
              </a:ext>
            </a:extLst>
          </p:cNvPr>
          <p:cNvSpPr/>
          <p:nvPr/>
        </p:nvSpPr>
        <p:spPr>
          <a:xfrm>
            <a:off x="0" y="0"/>
            <a:ext cx="5278294"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Although he was heir to the empire,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everyone’s </a:t>
            </a:r>
            <a:r>
              <a:rPr lang="en-US" sz="1800" b="1" i="0" u="none" strike="noStrike" kern="1200" cap="none" spc="0" baseline="0" dirty="0" err="1">
                <a:solidFill>
                  <a:srgbClr val="000000"/>
                </a:solidFill>
                <a:uFillTx/>
                <a:latin typeface="Cambria" pitchFamily="18"/>
              </a:rPr>
              <a:t>favourite</a:t>
            </a:r>
            <a:r>
              <a:rPr lang="en-US" sz="1800" b="1" i="0" u="none" strike="noStrike" kern="1200" cap="none" spc="0" baseline="0" dirty="0">
                <a:solidFill>
                  <a:srgbClr val="000000"/>
                </a:solidFill>
                <a:uFillTx/>
                <a:latin typeface="Cambria" pitchFamily="18"/>
              </a:rPr>
              <a:t>, and loved by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was always in the thick of the fight,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while hopeless, hated, weary of life,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his wretched rival seemed to plod behind him. </a:t>
            </a:r>
          </a:p>
        </p:txBody>
      </p:sp>
      <p:pic>
        <p:nvPicPr>
          <p:cNvPr id="5" name="Picture 4" descr="A person with long hair and a mustache&#10;&#10;Description automatically generated">
            <a:extLst>
              <a:ext uri="{FF2B5EF4-FFF2-40B4-BE49-F238E27FC236}">
                <a16:creationId xmlns:a16="http://schemas.microsoft.com/office/drawing/2014/main" id="{D2BC5F54-63B6-E0BD-62E1-F6E1A87D6F35}"/>
              </a:ext>
            </a:extLst>
          </p:cNvPr>
          <p:cNvPicPr>
            <a:picLocks noChangeAspect="1"/>
          </p:cNvPicPr>
          <p:nvPr/>
        </p:nvPicPr>
        <p:blipFill rotWithShape="1">
          <a:blip r:embed="rId3"/>
          <a:srcRect b="6474"/>
          <a:stretch/>
        </p:blipFill>
        <p:spPr>
          <a:xfrm>
            <a:off x="7047862" y="1"/>
            <a:ext cx="2096137" cy="2331308"/>
          </a:xfrm>
          <a:prstGeom prst="rect">
            <a:avLst/>
          </a:prstGeom>
        </p:spPr>
      </p:pic>
    </p:spTree>
    <p:extLst>
      <p:ext uri="{BB962C8B-B14F-4D97-AF65-F5344CB8AC3E}">
        <p14:creationId xmlns:p14="http://schemas.microsoft.com/office/powerpoint/2010/main" val="32227921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4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1AD7C-2B7F-C740-8719-0F1E72D1DDE6}"/>
              </a:ext>
            </a:extLst>
          </p:cNvPr>
          <p:cNvSpPr txBox="1">
            <a:spLocks noGrp="1"/>
          </p:cNvSpPr>
          <p:nvPr>
            <p:ph type="title"/>
          </p:nvPr>
        </p:nvSpPr>
        <p:spPr/>
        <p:txBody>
          <a:bodyPr/>
          <a:lstStyle/>
          <a:p>
            <a:pPr lvl="0"/>
            <a:r>
              <a:rPr lang="en-GB" dirty="0"/>
              <a:t> Je </a:t>
            </a:r>
            <a:r>
              <a:rPr lang="en-GB" dirty="0" err="1"/>
              <a:t>vois</a:t>
            </a:r>
            <a:r>
              <a:rPr lang="en-GB" dirty="0"/>
              <a:t> que </a:t>
            </a:r>
            <a:r>
              <a:rPr lang="en-GB" dirty="0" err="1"/>
              <a:t>votre</a:t>
            </a:r>
            <a:r>
              <a:rPr lang="en-GB" dirty="0"/>
              <a:t> </a:t>
            </a:r>
            <a:r>
              <a:rPr lang="en-GB" dirty="0" err="1"/>
              <a:t>cœur</a:t>
            </a:r>
            <a:r>
              <a:rPr lang="en-GB" dirty="0"/>
              <a:t> </a:t>
            </a:r>
            <a:r>
              <a:rPr lang="en-GB" dirty="0" err="1"/>
              <a:t>m’applaudit</a:t>
            </a:r>
            <a:r>
              <a:rPr lang="en-GB" dirty="0"/>
              <a:t> </a:t>
            </a:r>
            <a:r>
              <a:rPr lang="en-GB" dirty="0" err="1"/>
              <a:t>en</a:t>
            </a:r>
            <a:r>
              <a:rPr lang="en-GB" dirty="0"/>
              <a:t> secret,</a:t>
            </a:r>
            <a:br>
              <a:rPr lang="en-GB" dirty="0"/>
            </a:br>
            <a:r>
              <a:rPr lang="en-GB" dirty="0"/>
              <a:t> Je </a:t>
            </a:r>
            <a:r>
              <a:rPr lang="en-GB" dirty="0" err="1"/>
              <a:t>vois</a:t>
            </a:r>
            <a:r>
              <a:rPr lang="en-GB" dirty="0"/>
              <a:t> que </a:t>
            </a:r>
            <a:r>
              <a:rPr lang="en-GB" dirty="0" err="1"/>
              <a:t>l’on</a:t>
            </a:r>
            <a:r>
              <a:rPr lang="en-GB" dirty="0"/>
              <a:t> </a:t>
            </a:r>
            <a:r>
              <a:rPr lang="en-GB" dirty="0" err="1"/>
              <a:t>m’écoute</a:t>
            </a:r>
            <a:r>
              <a:rPr lang="en-GB" dirty="0"/>
              <a:t> avec </a:t>
            </a:r>
            <a:r>
              <a:rPr lang="en-GB" dirty="0" err="1"/>
              <a:t>moins</a:t>
            </a:r>
            <a:r>
              <a:rPr lang="en-GB" dirty="0"/>
              <a:t> de regret,</a:t>
            </a:r>
            <a:br>
              <a:rPr lang="en-GB" dirty="0"/>
            </a:br>
            <a:r>
              <a:rPr lang="en-GB" dirty="0"/>
              <a:t> Et que trop attentive à </a:t>
            </a:r>
            <a:r>
              <a:rPr lang="en-GB" dirty="0" err="1"/>
              <a:t>ce</a:t>
            </a:r>
            <a:r>
              <a:rPr lang="en-GB" dirty="0"/>
              <a:t> </a:t>
            </a:r>
            <a:r>
              <a:rPr lang="en-GB" dirty="0" err="1"/>
              <a:t>récit</a:t>
            </a:r>
            <a:r>
              <a:rPr lang="en-GB" dirty="0"/>
              <a:t> </a:t>
            </a:r>
            <a:r>
              <a:rPr lang="en-GB" dirty="0" err="1"/>
              <a:t>funeste</a:t>
            </a:r>
            <a:r>
              <a:rPr lang="en-GB" dirty="0"/>
              <a:t>,</a:t>
            </a:r>
            <a:br>
              <a:rPr lang="en-GB" dirty="0"/>
            </a:br>
            <a:r>
              <a:rPr lang="en-GB" dirty="0"/>
              <a:t> </a:t>
            </a:r>
            <a:r>
              <a:rPr lang="en-GB" dirty="0" err="1"/>
              <a:t>En</a:t>
            </a:r>
            <a:r>
              <a:rPr lang="en-GB" dirty="0"/>
              <a:t> </a:t>
            </a:r>
            <a:r>
              <a:rPr lang="en-GB" dirty="0" err="1"/>
              <a:t>faveur</a:t>
            </a:r>
            <a:r>
              <a:rPr lang="en-GB" dirty="0"/>
              <a:t> de Titus </a:t>
            </a:r>
            <a:r>
              <a:rPr lang="en-GB" dirty="0" err="1"/>
              <a:t>vous</a:t>
            </a:r>
            <a:r>
              <a:rPr lang="en-GB" dirty="0"/>
              <a:t> </a:t>
            </a:r>
            <a:r>
              <a:rPr lang="en-GB" dirty="0" err="1"/>
              <a:t>pardonnez</a:t>
            </a:r>
            <a:r>
              <a:rPr lang="en-GB" dirty="0"/>
              <a:t> le </a:t>
            </a:r>
            <a:r>
              <a:rPr lang="en-GB" dirty="0" err="1"/>
              <a:t>reste</a:t>
            </a:r>
            <a:r>
              <a:rPr lang="en-GB" dirty="0"/>
              <a:t>.     </a:t>
            </a:r>
          </a:p>
        </p:txBody>
      </p:sp>
      <p:sp>
        <p:nvSpPr>
          <p:cNvPr id="3" name="Text Placeholder 2">
            <a:extLst>
              <a:ext uri="{FF2B5EF4-FFF2-40B4-BE49-F238E27FC236}">
                <a16:creationId xmlns:a16="http://schemas.microsoft.com/office/drawing/2014/main" id="{D23D134A-68C6-2B42-8352-9E8FCE58D8D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329ACF11-A8AD-D043-9F76-A3E33435AA9A}"/>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can see that your heart secretly</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applauds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I am heard more willingly,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that listening to this miserable story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are willing for Titus’s sake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let me tell the rest. </a:t>
            </a:r>
          </a:p>
        </p:txBody>
      </p:sp>
      <p:pic>
        <p:nvPicPr>
          <p:cNvPr id="5" name="Picture 4" descr="A person with long hair and a mustache&#10;&#10;Description automatically generated">
            <a:extLst>
              <a:ext uri="{FF2B5EF4-FFF2-40B4-BE49-F238E27FC236}">
                <a16:creationId xmlns:a16="http://schemas.microsoft.com/office/drawing/2014/main" id="{6BDF5A49-9B07-45A7-2853-7C5423DE3858}"/>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4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653E9-DF34-5A49-B758-A4BDB683E778}"/>
              </a:ext>
            </a:extLst>
          </p:cNvPr>
          <p:cNvSpPr txBox="1">
            <a:spLocks noGrp="1"/>
          </p:cNvSpPr>
          <p:nvPr>
            <p:ph type="title"/>
          </p:nvPr>
        </p:nvSpPr>
        <p:spPr/>
        <p:txBody>
          <a:bodyPr/>
          <a:lstStyle/>
          <a:p>
            <a:pPr lvl="0"/>
            <a:r>
              <a:rPr lang="en-GB" dirty="0"/>
              <a:t> </a:t>
            </a:r>
            <a:r>
              <a:rPr lang="en-GB" dirty="0" err="1"/>
              <a:t>Enfin</a:t>
            </a:r>
            <a:r>
              <a:rPr lang="en-GB" dirty="0"/>
              <a:t>, après un </a:t>
            </a:r>
            <a:r>
              <a:rPr lang="en-GB" dirty="0" err="1"/>
              <a:t>siège</a:t>
            </a:r>
            <a:r>
              <a:rPr lang="en-GB" dirty="0"/>
              <a:t> </a:t>
            </a:r>
            <a:r>
              <a:rPr lang="en-GB" dirty="0" err="1"/>
              <a:t>aussi</a:t>
            </a:r>
            <a:r>
              <a:rPr lang="en-GB" dirty="0"/>
              <a:t> cruel que lent,</a:t>
            </a:r>
            <a:br>
              <a:rPr lang="en-GB" dirty="0"/>
            </a:br>
            <a:r>
              <a:rPr lang="en-GB" dirty="0"/>
              <a:t> Il </a:t>
            </a:r>
            <a:r>
              <a:rPr lang="en-GB" dirty="0" err="1"/>
              <a:t>dompta</a:t>
            </a:r>
            <a:r>
              <a:rPr lang="en-GB" dirty="0"/>
              <a:t> les </a:t>
            </a:r>
            <a:r>
              <a:rPr lang="en-GB" dirty="0" err="1"/>
              <a:t>mutins</a:t>
            </a:r>
            <a:r>
              <a:rPr lang="en-GB" dirty="0"/>
              <a:t>, </a:t>
            </a:r>
            <a:r>
              <a:rPr lang="en-GB" dirty="0" err="1"/>
              <a:t>reste</a:t>
            </a:r>
            <a:r>
              <a:rPr lang="en-GB" dirty="0"/>
              <a:t> </a:t>
            </a:r>
            <a:r>
              <a:rPr lang="en-GB" dirty="0" err="1"/>
              <a:t>pâle</a:t>
            </a:r>
            <a:r>
              <a:rPr lang="en-GB" dirty="0"/>
              <a:t> et </a:t>
            </a:r>
            <a:r>
              <a:rPr lang="en-GB" dirty="0" err="1"/>
              <a:t>sanglant</a:t>
            </a:r>
            <a:br>
              <a:rPr lang="en-GB" dirty="0"/>
            </a:br>
            <a:r>
              <a:rPr lang="en-GB" dirty="0"/>
              <a:t> Des </a:t>
            </a:r>
            <a:r>
              <a:rPr lang="en-GB" dirty="0" err="1"/>
              <a:t>flammes</a:t>
            </a:r>
            <a:r>
              <a:rPr lang="en-GB" dirty="0"/>
              <a:t>, de la </a:t>
            </a:r>
            <a:r>
              <a:rPr lang="en-GB" dirty="0" err="1"/>
              <a:t>faim</a:t>
            </a:r>
            <a:r>
              <a:rPr lang="en-GB" dirty="0"/>
              <a:t>, des </a:t>
            </a:r>
            <a:r>
              <a:rPr lang="en-GB" dirty="0" err="1"/>
              <a:t>fureurs</a:t>
            </a:r>
            <a:r>
              <a:rPr lang="en-GB" dirty="0"/>
              <a:t> intestines,</a:t>
            </a:r>
            <a:br>
              <a:rPr lang="en-GB" dirty="0"/>
            </a:br>
            <a:r>
              <a:rPr lang="en-GB" dirty="0"/>
              <a:t> Et </a:t>
            </a:r>
            <a:r>
              <a:rPr lang="en-GB" dirty="0" err="1"/>
              <a:t>laissa</a:t>
            </a:r>
            <a:r>
              <a:rPr lang="en-GB" dirty="0"/>
              <a:t> </a:t>
            </a:r>
            <a:r>
              <a:rPr lang="en-GB" dirty="0" err="1"/>
              <a:t>leurs</a:t>
            </a:r>
            <a:r>
              <a:rPr lang="en-GB" dirty="0"/>
              <a:t> </a:t>
            </a:r>
            <a:r>
              <a:rPr lang="en-GB" dirty="0" err="1"/>
              <a:t>remparts</a:t>
            </a:r>
            <a:r>
              <a:rPr lang="en-GB" dirty="0"/>
              <a:t> </a:t>
            </a:r>
            <a:r>
              <a:rPr lang="en-GB" dirty="0" err="1"/>
              <a:t>cachés</a:t>
            </a:r>
            <a:r>
              <a:rPr lang="en-GB" dirty="0"/>
              <a:t> sous </a:t>
            </a:r>
            <a:r>
              <a:rPr lang="en-GB" dirty="0" err="1"/>
              <a:t>leurs</a:t>
            </a:r>
            <a:r>
              <a:rPr lang="en-GB" dirty="0"/>
              <a:t> </a:t>
            </a:r>
            <a:r>
              <a:rPr lang="en-GB" dirty="0" err="1"/>
              <a:t>ruines</a:t>
            </a:r>
            <a:r>
              <a:rPr lang="en-GB" dirty="0"/>
              <a:t>,     </a:t>
            </a:r>
          </a:p>
        </p:txBody>
      </p:sp>
      <p:sp>
        <p:nvSpPr>
          <p:cNvPr id="3" name="Text Placeholder 2">
            <a:extLst>
              <a:ext uri="{FF2B5EF4-FFF2-40B4-BE49-F238E27FC236}">
                <a16:creationId xmlns:a16="http://schemas.microsoft.com/office/drawing/2014/main" id="{642344FC-7E10-A544-A60E-E9B79A9479B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8CE13B9-2F3F-C246-84F2-17C2050AC604}"/>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last, after a long, cruel siege, 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crushed the rebels </a:t>
            </a:r>
            <a:r>
              <a:rPr lang="en-US" b="1" dirty="0">
                <a:solidFill>
                  <a:srgbClr val="000000"/>
                </a:solidFill>
                <a:latin typeface="Cambria" pitchFamily="18"/>
              </a:rPr>
              <a:t>—</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remained of them after fire, famine,</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internal fighting —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left their ramparts buried beneath</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their ruins. </a:t>
            </a:r>
          </a:p>
        </p:txBody>
      </p:sp>
      <p:pic>
        <p:nvPicPr>
          <p:cNvPr id="5" name="Picture 4" descr="A person with long hair and a mustache&#10;&#10;Description automatically generated">
            <a:extLst>
              <a:ext uri="{FF2B5EF4-FFF2-40B4-BE49-F238E27FC236}">
                <a16:creationId xmlns:a16="http://schemas.microsoft.com/office/drawing/2014/main" id="{F9F77E80-357C-CF29-174E-05FD94A1307C}"/>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1900" b="1" i="1" dirty="0">
                <a:solidFill>
                  <a:srgbClr val="FFFF00"/>
                </a:solidFill>
                <a:latin typeface="Palatino Linotype" charset="0"/>
              </a:rPr>
            </a:br>
            <a:r>
              <a:rPr lang="en-US" sz="1900" b="1" i="1" dirty="0">
                <a:solidFill>
                  <a:srgbClr val="FFFF00"/>
                </a:solidFill>
                <a:latin typeface="Palatino Linotype" charset="0"/>
              </a:rPr>
              <a:t>Well to the north of Judea lay the kingdom of </a:t>
            </a:r>
            <a:r>
              <a:rPr lang="en-US" sz="1900" b="1" i="1" dirty="0" err="1">
                <a:solidFill>
                  <a:srgbClr val="FFFF00"/>
                </a:solidFill>
                <a:latin typeface="Palatino Linotype" charset="0"/>
              </a:rPr>
              <a:t>Commagene</a:t>
            </a:r>
            <a:r>
              <a:rPr lang="en-US" sz="1900" b="1" i="1" dirty="0">
                <a:solidFill>
                  <a:srgbClr val="FFFF00"/>
                </a:solidFill>
                <a:latin typeface="Palatino Linotype" charset="0"/>
              </a:rPr>
              <a:t>, which was ruled by kings of Greek descent.</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Racine imagines a king called Antiochus,</a:t>
            </a:r>
            <a:r>
              <a:rPr lang="en-US" i="1" dirty="0">
                <a:solidFill>
                  <a:srgbClr val="FFFF00"/>
                </a:solidFill>
                <a:latin typeface="Palatino Linotype" charset="0"/>
              </a:rPr>
              <a:t> </a:t>
            </a:r>
            <a:br>
              <a:rPr lang="en-US" i="1" dirty="0">
                <a:solidFill>
                  <a:srgbClr val="FFFF00"/>
                </a:solidFill>
                <a:latin typeface="Palatino Linotype" charset="0"/>
              </a:rPr>
            </a:br>
            <a:r>
              <a:rPr lang="en-US" sz="1900" b="1" i="1" dirty="0">
                <a:solidFill>
                  <a:srgbClr val="FFFF00"/>
                </a:solidFill>
                <a:latin typeface="Palatino Linotype" charset="0"/>
              </a:rPr>
              <a:t>who served as a Roman ally during the Jewish revolt,</a:t>
            </a:r>
            <a:br>
              <a:rPr lang="en-US" sz="1900" b="1" i="1" dirty="0">
                <a:solidFill>
                  <a:srgbClr val="FFFF00"/>
                </a:solidFill>
                <a:latin typeface="Palatino Linotype" charset="0"/>
              </a:rPr>
            </a:br>
            <a:r>
              <a:rPr lang="en-US" sz="1900" b="1" i="1" dirty="0">
                <a:solidFill>
                  <a:srgbClr val="FFFF00"/>
                </a:solidFill>
                <a:latin typeface="Palatino Linotype" charset="0"/>
              </a:rPr>
              <a:t>distinguished himself a soldier during the siege of Jerusalem, </a:t>
            </a:r>
            <a:br>
              <a:rPr lang="en-US" sz="1900" b="1" i="1" dirty="0">
                <a:solidFill>
                  <a:srgbClr val="FFFF00"/>
                </a:solidFill>
                <a:latin typeface="Palatino Linotype" charset="0"/>
              </a:rPr>
            </a:br>
            <a:r>
              <a:rPr lang="en-US" sz="1900" b="1" i="1" dirty="0">
                <a:solidFill>
                  <a:srgbClr val="FFFF00"/>
                </a:solidFill>
                <a:latin typeface="Palatino Linotype" charset="0"/>
              </a:rPr>
              <a:t>and became a personal friend of Titus (the Roman commander-in-chief).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7" name="Picture 6" descr="A map of the area of commagene&#10;&#10;Description automatically generated">
            <a:extLst>
              <a:ext uri="{FF2B5EF4-FFF2-40B4-BE49-F238E27FC236}">
                <a16:creationId xmlns:a16="http://schemas.microsoft.com/office/drawing/2014/main" id="{56BB17E6-F117-C176-6A7F-477BAD184EEE}"/>
              </a:ext>
            </a:extLst>
          </p:cNvPr>
          <p:cNvPicPr>
            <a:picLocks noChangeAspect="1"/>
          </p:cNvPicPr>
          <p:nvPr/>
        </p:nvPicPr>
        <p:blipFill rotWithShape="1">
          <a:blip r:embed="rId2"/>
          <a:srcRect t="8783" b="19687"/>
          <a:stretch/>
        </p:blipFill>
        <p:spPr>
          <a:xfrm>
            <a:off x="4722158" y="0"/>
            <a:ext cx="4343400" cy="2043953"/>
          </a:xfrm>
          <a:prstGeom prst="rect">
            <a:avLst/>
          </a:prstGeom>
        </p:spPr>
      </p:pic>
    </p:spTree>
    <p:extLst>
      <p:ext uri="{BB962C8B-B14F-4D97-AF65-F5344CB8AC3E}">
        <p14:creationId xmlns:p14="http://schemas.microsoft.com/office/powerpoint/2010/main" val="2039943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4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B2350-BFAE-D142-9085-FDD79F1EDE39}"/>
              </a:ext>
            </a:extLst>
          </p:cNvPr>
          <p:cNvSpPr txBox="1">
            <a:spLocks noGrp="1"/>
          </p:cNvSpPr>
          <p:nvPr>
            <p:ph type="title"/>
          </p:nvPr>
        </p:nvSpPr>
        <p:spPr/>
        <p:txBody>
          <a:bodyPr/>
          <a:lstStyle/>
          <a:p>
            <a:pPr lvl="0"/>
            <a:r>
              <a:rPr lang="en-GB" dirty="0"/>
              <a:t> Rome </a:t>
            </a:r>
            <a:r>
              <a:rPr lang="en-GB" dirty="0" err="1"/>
              <a:t>vous</a:t>
            </a:r>
            <a:r>
              <a:rPr lang="en-GB" dirty="0"/>
              <a:t> vit, Madame, </a:t>
            </a:r>
            <a:r>
              <a:rPr lang="en-GB" dirty="0" err="1"/>
              <a:t>arriver</a:t>
            </a:r>
            <a:r>
              <a:rPr lang="en-GB" dirty="0"/>
              <a:t> avec </a:t>
            </a:r>
            <a:r>
              <a:rPr lang="en-GB" dirty="0" err="1"/>
              <a:t>lui</a:t>
            </a:r>
            <a:r>
              <a:rPr lang="en-GB" dirty="0"/>
              <a:t>.</a:t>
            </a:r>
            <a:br>
              <a:rPr lang="en-GB" dirty="0"/>
            </a:br>
            <a:r>
              <a:rPr lang="en-GB" dirty="0"/>
              <a:t> Dans </a:t>
            </a:r>
            <a:r>
              <a:rPr lang="en-GB" dirty="0" err="1"/>
              <a:t>l’Orient</a:t>
            </a:r>
            <a:r>
              <a:rPr lang="en-GB" dirty="0"/>
              <a:t> </a:t>
            </a:r>
            <a:r>
              <a:rPr lang="en-GB" dirty="0" err="1"/>
              <a:t>désert</a:t>
            </a:r>
            <a:r>
              <a:rPr lang="en-GB" dirty="0"/>
              <a:t> </a:t>
            </a:r>
            <a:r>
              <a:rPr lang="en-GB" dirty="0" err="1"/>
              <a:t>quel</a:t>
            </a:r>
            <a:r>
              <a:rPr lang="en-GB" dirty="0"/>
              <a:t> </a:t>
            </a:r>
            <a:r>
              <a:rPr lang="en-GB" dirty="0" err="1"/>
              <a:t>devint</a:t>
            </a:r>
            <a:r>
              <a:rPr lang="en-GB" dirty="0"/>
              <a:t> </a:t>
            </a:r>
            <a:r>
              <a:rPr lang="en-GB" dirty="0" err="1"/>
              <a:t>mon</a:t>
            </a:r>
            <a:r>
              <a:rPr lang="en-GB" dirty="0"/>
              <a:t> ennui !</a:t>
            </a:r>
            <a:br>
              <a:rPr lang="en-GB" dirty="0"/>
            </a:br>
            <a:r>
              <a:rPr lang="en-GB" dirty="0"/>
              <a:t> Je </a:t>
            </a:r>
            <a:r>
              <a:rPr lang="en-GB" dirty="0" err="1"/>
              <a:t>demeurai</a:t>
            </a:r>
            <a:r>
              <a:rPr lang="en-GB" dirty="0"/>
              <a:t> </a:t>
            </a:r>
            <a:r>
              <a:rPr lang="en-GB" dirty="0" err="1"/>
              <a:t>longtemps</a:t>
            </a:r>
            <a:r>
              <a:rPr lang="en-GB" dirty="0"/>
              <a:t> errant dans </a:t>
            </a:r>
            <a:r>
              <a:rPr lang="en-GB" dirty="0" err="1"/>
              <a:t>Césarée</a:t>
            </a:r>
            <a:r>
              <a:rPr lang="en-GB" dirty="0"/>
              <a:t>,</a:t>
            </a:r>
            <a:br>
              <a:rPr lang="en-GB" dirty="0"/>
            </a:br>
            <a:r>
              <a:rPr lang="en-GB" dirty="0"/>
              <a:t> </a:t>
            </a:r>
            <a:r>
              <a:rPr lang="en-GB" dirty="0" err="1"/>
              <a:t>Lieux</a:t>
            </a:r>
            <a:r>
              <a:rPr lang="en-GB" dirty="0"/>
              <a:t> </a:t>
            </a:r>
            <a:r>
              <a:rPr lang="en-GB" dirty="0" err="1"/>
              <a:t>charmants</a:t>
            </a:r>
            <a:r>
              <a:rPr lang="en-GB" dirty="0"/>
              <a:t> </a:t>
            </a:r>
            <a:r>
              <a:rPr lang="en-GB" dirty="0" err="1"/>
              <a:t>où</a:t>
            </a:r>
            <a:r>
              <a:rPr lang="en-GB" dirty="0"/>
              <a:t> </a:t>
            </a:r>
            <a:r>
              <a:rPr lang="en-GB" dirty="0" err="1"/>
              <a:t>mon</a:t>
            </a:r>
            <a:r>
              <a:rPr lang="en-GB" dirty="0"/>
              <a:t> </a:t>
            </a:r>
            <a:r>
              <a:rPr lang="en-GB" dirty="0" err="1"/>
              <a:t>cœur</a:t>
            </a:r>
            <a:r>
              <a:rPr lang="en-GB" dirty="0"/>
              <a:t> </a:t>
            </a:r>
            <a:r>
              <a:rPr lang="en-GB" dirty="0" err="1"/>
              <a:t>vous</a:t>
            </a:r>
            <a:r>
              <a:rPr lang="en-GB" dirty="0"/>
              <a:t> </a:t>
            </a:r>
            <a:r>
              <a:rPr lang="en-GB" dirty="0" err="1"/>
              <a:t>avait</a:t>
            </a:r>
            <a:r>
              <a:rPr lang="en-GB" dirty="0"/>
              <a:t> </a:t>
            </a:r>
            <a:r>
              <a:rPr lang="en-GB" dirty="0" err="1"/>
              <a:t>adorée</a:t>
            </a:r>
            <a:r>
              <a:rPr lang="en-GB" dirty="0"/>
              <a:t>.</a:t>
            </a:r>
            <a:br>
              <a:rPr lang="en-GB" dirty="0"/>
            </a:br>
            <a:r>
              <a:rPr lang="en-GB" dirty="0"/>
              <a:t> Je </a:t>
            </a:r>
            <a:r>
              <a:rPr lang="en-GB" dirty="0" err="1"/>
              <a:t>vous</a:t>
            </a:r>
            <a:r>
              <a:rPr lang="en-GB" dirty="0"/>
              <a:t> </a:t>
            </a:r>
            <a:r>
              <a:rPr lang="en-GB" dirty="0" err="1"/>
              <a:t>redemandais</a:t>
            </a:r>
            <a:r>
              <a:rPr lang="en-GB" dirty="0"/>
              <a:t> à </a:t>
            </a:r>
            <a:r>
              <a:rPr lang="en-GB" dirty="0" err="1"/>
              <a:t>vos</a:t>
            </a:r>
            <a:r>
              <a:rPr lang="en-GB" dirty="0"/>
              <a:t> tristes </a:t>
            </a:r>
            <a:r>
              <a:rPr lang="en-GB" dirty="0" err="1"/>
              <a:t>États</a:t>
            </a:r>
            <a:r>
              <a:rPr lang="en-GB" dirty="0"/>
              <a:t> ;</a:t>
            </a:r>
            <a:br>
              <a:rPr lang="en-GB" dirty="0"/>
            </a:br>
            <a:r>
              <a:rPr lang="en-GB" dirty="0"/>
              <a:t> Je </a:t>
            </a:r>
            <a:r>
              <a:rPr lang="en-GB" dirty="0" err="1"/>
              <a:t>cherchais</a:t>
            </a:r>
            <a:r>
              <a:rPr lang="en-GB" dirty="0"/>
              <a:t> </a:t>
            </a:r>
            <a:r>
              <a:rPr lang="en-GB" dirty="0" err="1"/>
              <a:t>en</a:t>
            </a:r>
            <a:r>
              <a:rPr lang="en-GB" dirty="0"/>
              <a:t> pleurant les traces de </a:t>
            </a:r>
            <a:r>
              <a:rPr lang="en-GB" dirty="0" err="1"/>
              <a:t>vos</a:t>
            </a:r>
            <a:r>
              <a:rPr lang="en-GB" dirty="0"/>
              <a:t> pas.     </a:t>
            </a:r>
          </a:p>
        </p:txBody>
      </p:sp>
      <p:sp>
        <p:nvSpPr>
          <p:cNvPr id="3" name="Text Placeholder 2">
            <a:extLst>
              <a:ext uri="{FF2B5EF4-FFF2-40B4-BE49-F238E27FC236}">
                <a16:creationId xmlns:a16="http://schemas.microsoft.com/office/drawing/2014/main" id="{610CFDF2-4C72-DF4C-8EC4-89EC7B9C6D4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89B8D798-A598-1146-8F6F-C6342B5ACF19}"/>
              </a:ext>
            </a:extLst>
          </p:cNvPr>
          <p:cNvSpPr/>
          <p:nvPr/>
        </p:nvSpPr>
        <p:spPr>
          <a:xfrm>
            <a:off x="-1" y="0"/>
            <a:ext cx="4934465"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Rome, Madame, saw you arrive with him.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Then how I suffered in the empty East!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roamed Caesarea, where I had loved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yearned for you in your abandoned</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kingdom;</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weeping, I sought the paths you trod. </a:t>
            </a:r>
          </a:p>
        </p:txBody>
      </p:sp>
      <p:pic>
        <p:nvPicPr>
          <p:cNvPr id="5" name="Picture 4" descr="A person with long hair and a mustache&#10;&#10;Description automatically generated">
            <a:extLst>
              <a:ext uri="{FF2B5EF4-FFF2-40B4-BE49-F238E27FC236}">
                <a16:creationId xmlns:a16="http://schemas.microsoft.com/office/drawing/2014/main" id="{34D93CA8-26C6-9EC7-97BC-59C5EFBEEBCB}"/>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4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390E5-BC8E-4940-BACE-B45BF9946C38}"/>
              </a:ext>
            </a:extLst>
          </p:cNvPr>
          <p:cNvSpPr txBox="1">
            <a:spLocks noGrp="1"/>
          </p:cNvSpPr>
          <p:nvPr>
            <p:ph type="title"/>
          </p:nvPr>
        </p:nvSpPr>
        <p:spPr/>
        <p:txBody>
          <a:bodyPr/>
          <a:lstStyle/>
          <a:p>
            <a:pPr lvl="0"/>
            <a:r>
              <a:rPr lang="en-GB" dirty="0"/>
              <a:t> </a:t>
            </a:r>
            <a:r>
              <a:rPr lang="en-GB" dirty="0" err="1"/>
              <a:t>Mais</a:t>
            </a:r>
            <a:r>
              <a:rPr lang="en-GB" dirty="0"/>
              <a:t> </a:t>
            </a:r>
            <a:r>
              <a:rPr lang="en-GB" dirty="0" err="1"/>
              <a:t>enfin</a:t>
            </a:r>
            <a:r>
              <a:rPr lang="en-GB" dirty="0"/>
              <a:t> </a:t>
            </a:r>
            <a:r>
              <a:rPr lang="en-GB" dirty="0" err="1"/>
              <a:t>succombant</a:t>
            </a:r>
            <a:r>
              <a:rPr lang="en-GB" dirty="0"/>
              <a:t> </a:t>
            </a:r>
            <a:r>
              <a:rPr lang="en-GB" dirty="0" err="1"/>
              <a:t>à</a:t>
            </a:r>
            <a:r>
              <a:rPr lang="en-GB" dirty="0"/>
              <a:t> ma </a:t>
            </a:r>
            <a:r>
              <a:rPr lang="en-GB" dirty="0" err="1"/>
              <a:t>mélancolie</a:t>
            </a:r>
            <a:br>
              <a:rPr lang="en-GB" dirty="0"/>
            </a:br>
            <a:r>
              <a:rPr lang="en-GB" dirty="0"/>
              <a:t> Mon </a:t>
            </a:r>
            <a:r>
              <a:rPr lang="en-GB" dirty="0" err="1"/>
              <a:t>désespoir</a:t>
            </a:r>
            <a:r>
              <a:rPr lang="en-GB" dirty="0"/>
              <a:t> </a:t>
            </a:r>
            <a:r>
              <a:rPr lang="en-GB" dirty="0" err="1"/>
              <a:t>tourna</a:t>
            </a:r>
            <a:r>
              <a:rPr lang="en-GB" dirty="0"/>
              <a:t> </a:t>
            </a:r>
            <a:r>
              <a:rPr lang="en-GB" dirty="0" err="1"/>
              <a:t>mes</a:t>
            </a:r>
            <a:r>
              <a:rPr lang="en-GB" dirty="0"/>
              <a:t> pas </a:t>
            </a:r>
            <a:r>
              <a:rPr lang="en-GB" dirty="0" err="1"/>
              <a:t>vers</a:t>
            </a:r>
            <a:r>
              <a:rPr lang="en-GB" dirty="0"/>
              <a:t> </a:t>
            </a:r>
            <a:r>
              <a:rPr lang="en-GB" dirty="0" err="1"/>
              <a:t>l’Italie</a:t>
            </a:r>
            <a:r>
              <a:rPr lang="en-GB" dirty="0"/>
              <a:t>.</a:t>
            </a:r>
            <a:br>
              <a:rPr lang="en-GB" dirty="0"/>
            </a:br>
            <a:r>
              <a:rPr lang="en-GB" dirty="0"/>
              <a:t> Le sort </a:t>
            </a:r>
            <a:r>
              <a:rPr lang="en-GB" dirty="0" err="1"/>
              <a:t>m’y</a:t>
            </a:r>
            <a:r>
              <a:rPr lang="en-GB" dirty="0"/>
              <a:t> </a:t>
            </a:r>
            <a:r>
              <a:rPr lang="en-GB" dirty="0" err="1"/>
              <a:t>réservait</a:t>
            </a:r>
            <a:r>
              <a:rPr lang="en-GB" dirty="0"/>
              <a:t> le dernier de </a:t>
            </a:r>
            <a:r>
              <a:rPr lang="en-GB" dirty="0" err="1"/>
              <a:t>ses</a:t>
            </a:r>
            <a:r>
              <a:rPr lang="en-GB" dirty="0"/>
              <a:t> coups.</a:t>
            </a:r>
            <a:br>
              <a:rPr lang="en-GB" dirty="0"/>
            </a:br>
            <a:r>
              <a:rPr lang="en-GB" dirty="0"/>
              <a:t> Titus </a:t>
            </a:r>
            <a:r>
              <a:rPr lang="en-GB" dirty="0" err="1"/>
              <a:t>en</a:t>
            </a:r>
            <a:r>
              <a:rPr lang="en-GB" dirty="0"/>
              <a:t> </a:t>
            </a:r>
            <a:r>
              <a:rPr lang="en-GB" dirty="0" err="1"/>
              <a:t>m’embrassant</a:t>
            </a:r>
            <a:r>
              <a:rPr lang="en-GB" dirty="0"/>
              <a:t> </a:t>
            </a:r>
            <a:r>
              <a:rPr lang="en-GB" dirty="0" err="1"/>
              <a:t>m’amena</a:t>
            </a:r>
            <a:r>
              <a:rPr lang="en-GB" dirty="0"/>
              <a:t> </a:t>
            </a:r>
            <a:r>
              <a:rPr lang="en-GB" dirty="0" err="1"/>
              <a:t>devant</a:t>
            </a:r>
            <a:r>
              <a:rPr lang="en-GB" dirty="0"/>
              <a:t> </a:t>
            </a:r>
            <a:r>
              <a:rPr lang="en-GB" dirty="0" err="1"/>
              <a:t>vous</a:t>
            </a:r>
            <a:r>
              <a:rPr lang="en-GB" dirty="0"/>
              <a:t> ;</a:t>
            </a:r>
            <a:br>
              <a:rPr lang="en-GB" dirty="0"/>
            </a:br>
            <a:r>
              <a:rPr lang="en-GB" dirty="0"/>
              <a:t> Un voile </a:t>
            </a:r>
            <a:r>
              <a:rPr lang="en-GB" dirty="0" err="1"/>
              <a:t>d’amitié</a:t>
            </a:r>
            <a:r>
              <a:rPr lang="en-GB" dirty="0"/>
              <a:t> </a:t>
            </a:r>
            <a:r>
              <a:rPr lang="en-GB" dirty="0" err="1"/>
              <a:t>vous</a:t>
            </a:r>
            <a:r>
              <a:rPr lang="en-GB" dirty="0"/>
              <a:t> </a:t>
            </a:r>
            <a:r>
              <a:rPr lang="en-GB" dirty="0" err="1"/>
              <a:t>trompa</a:t>
            </a:r>
            <a:r>
              <a:rPr lang="en-GB" dirty="0"/>
              <a:t> </a:t>
            </a:r>
            <a:r>
              <a:rPr lang="en-GB" dirty="0" err="1"/>
              <a:t>l’un</a:t>
            </a:r>
            <a:r>
              <a:rPr lang="en-GB" dirty="0"/>
              <a:t> et </a:t>
            </a:r>
            <a:r>
              <a:rPr lang="en-GB" dirty="0" err="1"/>
              <a:t>l’autre</a:t>
            </a:r>
            <a:r>
              <a:rPr lang="en-GB" dirty="0"/>
              <a:t>,</a:t>
            </a:r>
            <a:br>
              <a:rPr lang="en-GB" dirty="0"/>
            </a:br>
            <a:r>
              <a:rPr lang="en-GB" dirty="0"/>
              <a:t> Et mon amour </a:t>
            </a:r>
            <a:r>
              <a:rPr lang="en-GB" dirty="0" err="1"/>
              <a:t>devint</a:t>
            </a:r>
            <a:r>
              <a:rPr lang="en-GB" dirty="0"/>
              <a:t> le confident du </a:t>
            </a:r>
            <a:r>
              <a:rPr lang="en-GB" dirty="0" err="1"/>
              <a:t>vôtre</a:t>
            </a:r>
            <a:r>
              <a:rPr lang="en-GB" dirty="0"/>
              <a:t>.     </a:t>
            </a:r>
          </a:p>
        </p:txBody>
      </p:sp>
      <p:sp>
        <p:nvSpPr>
          <p:cNvPr id="3" name="Text Placeholder 2">
            <a:extLst>
              <a:ext uri="{FF2B5EF4-FFF2-40B4-BE49-F238E27FC236}">
                <a16:creationId xmlns:a16="http://schemas.microsoft.com/office/drawing/2014/main" id="{2BD97F85-1090-6944-8FB8-D957164335E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F07180D-D403-CD4B-8621-660B2BDC441D}"/>
              </a:ext>
            </a:extLst>
          </p:cNvPr>
          <p:cNvSpPr/>
          <p:nvPr/>
        </p:nvSpPr>
        <p:spPr>
          <a:xfrm>
            <a:off x="-1" y="0"/>
            <a:ext cx="4810897"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at last, defeated by melancholy,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 despair I made for Italy.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There fate dealt me its last blow: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embraced me, and took me to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mask of friendship deceived you both,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my love became the confidant of</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yours. </a:t>
            </a:r>
          </a:p>
        </p:txBody>
      </p:sp>
      <p:pic>
        <p:nvPicPr>
          <p:cNvPr id="5" name="Picture 4" descr="A person with long hair and a mustache&#10;&#10;Description automatically generated">
            <a:extLst>
              <a:ext uri="{FF2B5EF4-FFF2-40B4-BE49-F238E27FC236}">
                <a16:creationId xmlns:a16="http://schemas.microsoft.com/office/drawing/2014/main" id="{90D3945C-5EE3-2D77-E2AD-C627CEEFCE5D}"/>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4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E8956-7C8B-C445-918E-B72D44D9154F}"/>
              </a:ext>
            </a:extLst>
          </p:cNvPr>
          <p:cNvSpPr txBox="1">
            <a:spLocks noGrp="1"/>
          </p:cNvSpPr>
          <p:nvPr>
            <p:ph type="title"/>
          </p:nvPr>
        </p:nvSpPr>
        <p:spPr/>
        <p:txBody>
          <a:bodyPr/>
          <a:lstStyle/>
          <a:p>
            <a:pPr lvl="0"/>
            <a:r>
              <a:rPr lang="en-GB" dirty="0"/>
              <a:t> </a:t>
            </a:r>
            <a:r>
              <a:rPr lang="en-GB" dirty="0" err="1"/>
              <a:t>Mais</a:t>
            </a:r>
            <a:r>
              <a:rPr lang="en-GB" dirty="0"/>
              <a:t> </a:t>
            </a:r>
            <a:r>
              <a:rPr lang="en-GB" dirty="0" err="1"/>
              <a:t>toujours</a:t>
            </a:r>
            <a:r>
              <a:rPr lang="en-GB" dirty="0"/>
              <a:t> </a:t>
            </a:r>
            <a:r>
              <a:rPr lang="en-GB" dirty="0" err="1"/>
              <a:t>quelque</a:t>
            </a:r>
            <a:r>
              <a:rPr lang="en-GB" dirty="0"/>
              <a:t> </a:t>
            </a:r>
            <a:r>
              <a:rPr lang="en-GB" dirty="0" err="1"/>
              <a:t>espoir</a:t>
            </a:r>
            <a:r>
              <a:rPr lang="en-GB" dirty="0"/>
              <a:t> </a:t>
            </a:r>
            <a:r>
              <a:rPr lang="en-GB" dirty="0" err="1"/>
              <a:t>flattait</a:t>
            </a:r>
            <a:r>
              <a:rPr lang="en-GB" dirty="0"/>
              <a:t> </a:t>
            </a:r>
            <a:r>
              <a:rPr lang="en-GB" dirty="0" err="1"/>
              <a:t>mes</a:t>
            </a:r>
            <a:r>
              <a:rPr lang="en-GB" dirty="0"/>
              <a:t> </a:t>
            </a:r>
            <a:r>
              <a:rPr lang="en-GB" dirty="0" err="1"/>
              <a:t>déplaisirs</a:t>
            </a:r>
            <a:r>
              <a:rPr lang="en-GB" dirty="0"/>
              <a:t> :</a:t>
            </a:r>
            <a:br>
              <a:rPr lang="en-GB" dirty="0"/>
            </a:br>
            <a:r>
              <a:rPr lang="en-GB" dirty="0"/>
              <a:t> Rome, </a:t>
            </a:r>
            <a:r>
              <a:rPr lang="en-GB" dirty="0" err="1"/>
              <a:t>Vespasien</a:t>
            </a:r>
            <a:r>
              <a:rPr lang="en-GB" dirty="0"/>
              <a:t>, </a:t>
            </a:r>
            <a:r>
              <a:rPr lang="en-GB" dirty="0" err="1"/>
              <a:t>traversaient</a:t>
            </a:r>
            <a:r>
              <a:rPr lang="en-GB" dirty="0"/>
              <a:t> </a:t>
            </a:r>
            <a:r>
              <a:rPr lang="en-GB" dirty="0" err="1"/>
              <a:t>vos</a:t>
            </a:r>
            <a:r>
              <a:rPr lang="en-GB" dirty="0"/>
              <a:t> </a:t>
            </a:r>
            <a:r>
              <a:rPr lang="en-GB" dirty="0" err="1"/>
              <a:t>soupirs</a:t>
            </a:r>
            <a:r>
              <a:rPr lang="en-GB" dirty="0"/>
              <a:t> ;</a:t>
            </a:r>
            <a:br>
              <a:rPr lang="en-GB" dirty="0"/>
            </a:br>
            <a:r>
              <a:rPr lang="en-GB" dirty="0"/>
              <a:t> Après tant de combats Titus </a:t>
            </a:r>
            <a:r>
              <a:rPr lang="en-GB" dirty="0" err="1"/>
              <a:t>cédait</a:t>
            </a:r>
            <a:r>
              <a:rPr lang="en-GB" dirty="0"/>
              <a:t> </a:t>
            </a:r>
            <a:r>
              <a:rPr lang="en-GB" dirty="0" err="1"/>
              <a:t>peut-être</a:t>
            </a:r>
            <a:r>
              <a:rPr lang="en-GB" dirty="0"/>
              <a:t>.     </a:t>
            </a:r>
          </a:p>
        </p:txBody>
      </p:sp>
      <p:sp>
        <p:nvSpPr>
          <p:cNvPr id="3" name="Text Placeholder 2">
            <a:extLst>
              <a:ext uri="{FF2B5EF4-FFF2-40B4-BE49-F238E27FC236}">
                <a16:creationId xmlns:a16="http://schemas.microsoft.com/office/drawing/2014/main" id="{7D66EEB9-F940-DF4D-89D9-D2F20E9FAE0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8C98D5F-6CDC-BA4C-8A0C-0D6E87557C4F}"/>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still I had a flicker of hope: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and Vespasian thwarted your</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desires.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Perhaps all-conquering Titus was giving</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way? </a:t>
            </a:r>
          </a:p>
        </p:txBody>
      </p:sp>
      <p:pic>
        <p:nvPicPr>
          <p:cNvPr id="5" name="Picture 4" descr="A person with long hair and a mustache&#10;&#10;Description automatically generated">
            <a:extLst>
              <a:ext uri="{FF2B5EF4-FFF2-40B4-BE49-F238E27FC236}">
                <a16:creationId xmlns:a16="http://schemas.microsoft.com/office/drawing/2014/main" id="{74166C36-CD62-ADCE-9E81-2A4397A7F488}"/>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4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44889-ACAF-5444-95D2-7B5B037597AD}"/>
              </a:ext>
            </a:extLst>
          </p:cNvPr>
          <p:cNvSpPr txBox="1">
            <a:spLocks noGrp="1"/>
          </p:cNvSpPr>
          <p:nvPr>
            <p:ph type="title"/>
          </p:nvPr>
        </p:nvSpPr>
        <p:spPr/>
        <p:txBody>
          <a:bodyPr/>
          <a:lstStyle/>
          <a:p>
            <a:pPr lvl="0"/>
            <a:r>
              <a:rPr lang="en-GB" dirty="0"/>
              <a:t> </a:t>
            </a:r>
            <a:r>
              <a:rPr lang="en-GB" dirty="0" err="1"/>
              <a:t>Vespasien</a:t>
            </a:r>
            <a:r>
              <a:rPr lang="en-GB" dirty="0"/>
              <a:t> </a:t>
            </a:r>
            <a:r>
              <a:rPr lang="en-GB" dirty="0" err="1"/>
              <a:t>est</a:t>
            </a:r>
            <a:r>
              <a:rPr lang="en-GB" dirty="0"/>
              <a:t> mort, et Titus </a:t>
            </a:r>
            <a:r>
              <a:rPr lang="en-GB" dirty="0" err="1"/>
              <a:t>est</a:t>
            </a:r>
            <a:r>
              <a:rPr lang="en-GB" dirty="0"/>
              <a:t> le maître.</a:t>
            </a:r>
            <a:br>
              <a:rPr lang="en-GB" dirty="0"/>
            </a:br>
            <a:r>
              <a:rPr lang="en-GB" dirty="0"/>
              <a:t> Que ne </a:t>
            </a:r>
            <a:r>
              <a:rPr lang="en-GB" dirty="0" err="1"/>
              <a:t>fuyais</a:t>
            </a:r>
            <a:r>
              <a:rPr lang="en-GB" dirty="0"/>
              <a:t>-je </a:t>
            </a:r>
            <a:r>
              <a:rPr lang="en-GB" dirty="0" err="1"/>
              <a:t>alors</a:t>
            </a:r>
            <a:r>
              <a:rPr lang="en-GB" dirty="0"/>
              <a:t> ! </a:t>
            </a:r>
            <a:r>
              <a:rPr lang="en-GB" dirty="0" err="1"/>
              <a:t>J’ai</a:t>
            </a:r>
            <a:r>
              <a:rPr lang="en-GB" dirty="0"/>
              <a:t> voulu </a:t>
            </a:r>
            <a:r>
              <a:rPr lang="en-GB" dirty="0" err="1"/>
              <a:t>quelques</a:t>
            </a:r>
            <a:r>
              <a:rPr lang="en-GB" dirty="0"/>
              <a:t> </a:t>
            </a:r>
            <a:r>
              <a:rPr lang="en-GB" dirty="0" err="1"/>
              <a:t>jours</a:t>
            </a:r>
            <a:br>
              <a:rPr lang="en-GB" dirty="0"/>
            </a:br>
            <a:r>
              <a:rPr lang="en-GB" dirty="0"/>
              <a:t> De son </a:t>
            </a:r>
            <a:r>
              <a:rPr lang="en-GB" dirty="0" err="1"/>
              <a:t>nouvel</a:t>
            </a:r>
            <a:r>
              <a:rPr lang="en-GB" dirty="0"/>
              <a:t> empire examiner le </a:t>
            </a:r>
            <a:r>
              <a:rPr lang="en-GB" dirty="0" err="1"/>
              <a:t>cours</a:t>
            </a:r>
            <a:r>
              <a:rPr lang="en-GB" dirty="0"/>
              <a:t>.</a:t>
            </a:r>
            <a:br>
              <a:rPr lang="en-GB" dirty="0"/>
            </a:br>
            <a:r>
              <a:rPr lang="en-GB" dirty="0"/>
              <a:t> Mon sort </a:t>
            </a:r>
            <a:r>
              <a:rPr lang="en-GB" dirty="0" err="1"/>
              <a:t>est</a:t>
            </a:r>
            <a:r>
              <a:rPr lang="en-GB" dirty="0"/>
              <a:t> accompli : </a:t>
            </a:r>
            <a:r>
              <a:rPr lang="en-GB" dirty="0" err="1"/>
              <a:t>votre</a:t>
            </a:r>
            <a:r>
              <a:rPr lang="en-GB" dirty="0"/>
              <a:t> gloire </a:t>
            </a:r>
            <a:r>
              <a:rPr lang="en-GB" dirty="0" err="1"/>
              <a:t>s’apprête</a:t>
            </a:r>
            <a:r>
              <a:rPr lang="en-GB" dirty="0"/>
              <a:t>.</a:t>
            </a:r>
            <a:br>
              <a:rPr lang="en-GB" dirty="0"/>
            </a:br>
            <a:r>
              <a:rPr lang="en-GB" dirty="0"/>
              <a:t> </a:t>
            </a:r>
            <a:r>
              <a:rPr lang="en-GB" dirty="0" err="1"/>
              <a:t>Assez</a:t>
            </a:r>
            <a:r>
              <a:rPr lang="en-GB" dirty="0"/>
              <a:t> </a:t>
            </a:r>
            <a:r>
              <a:rPr lang="en-GB" dirty="0" err="1"/>
              <a:t>d’autres</a:t>
            </a:r>
            <a:r>
              <a:rPr lang="en-GB" dirty="0"/>
              <a:t> sans </a:t>
            </a:r>
            <a:r>
              <a:rPr lang="en-GB" dirty="0" err="1"/>
              <a:t>moi</a:t>
            </a:r>
            <a:r>
              <a:rPr lang="en-GB" dirty="0"/>
              <a:t>, </a:t>
            </a:r>
            <a:r>
              <a:rPr lang="en-GB" dirty="0" err="1"/>
              <a:t>témoins</a:t>
            </a:r>
            <a:r>
              <a:rPr lang="en-GB" dirty="0"/>
              <a:t> de </a:t>
            </a:r>
            <a:r>
              <a:rPr lang="en-GB" dirty="0" err="1"/>
              <a:t>cette</a:t>
            </a:r>
            <a:r>
              <a:rPr lang="en-GB" dirty="0"/>
              <a:t> fête,</a:t>
            </a:r>
            <a:br>
              <a:rPr lang="en-GB" dirty="0"/>
            </a:br>
            <a:r>
              <a:rPr lang="en-GB" dirty="0"/>
              <a:t> À </a:t>
            </a:r>
            <a:r>
              <a:rPr lang="en-GB" dirty="0" err="1"/>
              <a:t>vos</a:t>
            </a:r>
            <a:r>
              <a:rPr lang="en-GB" dirty="0"/>
              <a:t> </a:t>
            </a:r>
            <a:r>
              <a:rPr lang="en-GB" dirty="0" err="1"/>
              <a:t>heureux</a:t>
            </a:r>
            <a:r>
              <a:rPr lang="en-GB" dirty="0"/>
              <a:t> transports </a:t>
            </a:r>
            <a:r>
              <a:rPr lang="en-GB" dirty="0" err="1"/>
              <a:t>viendront</a:t>
            </a:r>
            <a:r>
              <a:rPr lang="en-GB" dirty="0"/>
              <a:t> </a:t>
            </a:r>
            <a:r>
              <a:rPr lang="en-GB" dirty="0" err="1"/>
              <a:t>joindre</a:t>
            </a:r>
            <a:r>
              <a:rPr lang="en-GB" dirty="0"/>
              <a:t> les </a:t>
            </a:r>
            <a:r>
              <a:rPr lang="en-GB" dirty="0" err="1"/>
              <a:t>leurs</a:t>
            </a:r>
            <a:r>
              <a:rPr lang="en-GB" dirty="0"/>
              <a:t> ;   </a:t>
            </a:r>
          </a:p>
        </p:txBody>
      </p:sp>
      <p:sp>
        <p:nvSpPr>
          <p:cNvPr id="3" name="Text Placeholder 2">
            <a:extLst>
              <a:ext uri="{FF2B5EF4-FFF2-40B4-BE49-F238E27FC236}">
                <a16:creationId xmlns:a16="http://schemas.microsoft.com/office/drawing/2014/main" id="{B6AC3826-663D-F040-9933-A52D676E358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E4D9F9D-4D31-4644-8019-47896921869A}"/>
              </a:ext>
            </a:extLst>
          </p:cNvPr>
          <p:cNvSpPr/>
          <p:nvPr/>
        </p:nvSpPr>
        <p:spPr>
          <a:xfrm>
            <a:off x="0" y="0"/>
            <a:ext cx="5090984"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Vespasian died, and Titus came to power.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Why did I not leave then? I wanted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see how his reign would go.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Now my fate is settled. Your moment of glory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near. Others will witness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share your joy. </a:t>
            </a:r>
          </a:p>
        </p:txBody>
      </p:sp>
      <p:pic>
        <p:nvPicPr>
          <p:cNvPr id="5" name="Picture 4" descr="A person with long hair and a mustache&#10;&#10;Description automatically generated">
            <a:extLst>
              <a:ext uri="{FF2B5EF4-FFF2-40B4-BE49-F238E27FC236}">
                <a16:creationId xmlns:a16="http://schemas.microsoft.com/office/drawing/2014/main" id="{98848ADE-2491-17EE-DD89-146CECAEBBB3}"/>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4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28615-54FB-454C-85F8-5A6EC98FBC9C}"/>
              </a:ext>
            </a:extLst>
          </p:cNvPr>
          <p:cNvSpPr txBox="1">
            <a:spLocks noGrp="1"/>
          </p:cNvSpPr>
          <p:nvPr>
            <p:ph type="title"/>
          </p:nvPr>
        </p:nvSpPr>
        <p:spPr/>
        <p:txBody>
          <a:bodyPr/>
          <a:lstStyle/>
          <a:p>
            <a:pPr lvl="0"/>
            <a:r>
              <a:rPr lang="en-GB" dirty="0"/>
              <a:t> Pour </a:t>
            </a:r>
            <a:r>
              <a:rPr lang="en-GB" dirty="0" err="1"/>
              <a:t>moi</a:t>
            </a:r>
            <a:r>
              <a:rPr lang="en-GB" dirty="0"/>
              <a:t>, qui ne </a:t>
            </a:r>
            <a:r>
              <a:rPr lang="en-GB" dirty="0" err="1"/>
              <a:t>pourrais</a:t>
            </a:r>
            <a:r>
              <a:rPr lang="en-GB" dirty="0"/>
              <a:t> y </a:t>
            </a:r>
            <a:r>
              <a:rPr lang="en-GB" dirty="0" err="1"/>
              <a:t>mêler</a:t>
            </a:r>
            <a:r>
              <a:rPr lang="en-GB" dirty="0"/>
              <a:t> que des </a:t>
            </a:r>
            <a:r>
              <a:rPr lang="en-GB" dirty="0" err="1"/>
              <a:t>pleurs</a:t>
            </a:r>
            <a:r>
              <a:rPr lang="en-GB" dirty="0"/>
              <a:t>, </a:t>
            </a:r>
            <a:br>
              <a:rPr lang="en-GB" dirty="0"/>
            </a:br>
            <a:r>
              <a:rPr lang="en-GB" dirty="0"/>
              <a:t> D’un inutile amour trop </a:t>
            </a:r>
            <a:r>
              <a:rPr lang="en-GB" dirty="0" err="1"/>
              <a:t>constante</a:t>
            </a:r>
            <a:r>
              <a:rPr lang="en-GB" dirty="0"/>
              <a:t> </a:t>
            </a:r>
            <a:r>
              <a:rPr lang="en-GB" dirty="0" err="1"/>
              <a:t>victime</a:t>
            </a:r>
            <a:r>
              <a:rPr lang="en-GB" dirty="0"/>
              <a:t>,</a:t>
            </a:r>
            <a:br>
              <a:rPr lang="en-GB" dirty="0"/>
            </a:br>
            <a:r>
              <a:rPr lang="en-GB" dirty="0"/>
              <a:t> </a:t>
            </a:r>
            <a:r>
              <a:rPr lang="en-GB" dirty="0" err="1"/>
              <a:t>Heureux</a:t>
            </a:r>
            <a:r>
              <a:rPr lang="en-GB" dirty="0"/>
              <a:t> dans </a:t>
            </a:r>
            <a:r>
              <a:rPr lang="en-GB" dirty="0" err="1"/>
              <a:t>mes</a:t>
            </a:r>
            <a:r>
              <a:rPr lang="en-GB" dirty="0"/>
              <a:t> </a:t>
            </a:r>
            <a:r>
              <a:rPr lang="en-GB" dirty="0" err="1"/>
              <a:t>malheurs</a:t>
            </a:r>
            <a:r>
              <a:rPr lang="en-GB" dirty="0"/>
              <a:t> </a:t>
            </a:r>
            <a:r>
              <a:rPr lang="en-GB" dirty="0" err="1"/>
              <a:t>d’en</a:t>
            </a:r>
            <a:r>
              <a:rPr lang="en-GB" dirty="0"/>
              <a:t> </a:t>
            </a:r>
            <a:r>
              <a:rPr lang="en-GB" dirty="0" err="1"/>
              <a:t>avoir</a:t>
            </a:r>
            <a:r>
              <a:rPr lang="en-GB" dirty="0"/>
              <a:t> </a:t>
            </a:r>
            <a:r>
              <a:rPr lang="en-GB" dirty="0" err="1"/>
              <a:t>pu</a:t>
            </a:r>
            <a:r>
              <a:rPr lang="en-GB" dirty="0"/>
              <a:t> sans crime</a:t>
            </a:r>
            <a:br>
              <a:rPr lang="en-GB" dirty="0"/>
            </a:br>
            <a:r>
              <a:rPr lang="en-GB" dirty="0"/>
              <a:t> </a:t>
            </a:r>
            <a:r>
              <a:rPr lang="en-GB" dirty="0" err="1"/>
              <a:t>Conter</a:t>
            </a:r>
            <a:r>
              <a:rPr lang="en-GB" dirty="0"/>
              <a:t> </a:t>
            </a:r>
            <a:r>
              <a:rPr lang="en-GB" dirty="0" err="1"/>
              <a:t>toute</a:t>
            </a:r>
            <a:r>
              <a:rPr lang="en-GB" dirty="0"/>
              <a:t> </a:t>
            </a:r>
            <a:r>
              <a:rPr lang="en-GB" dirty="0" err="1"/>
              <a:t>l’histoire</a:t>
            </a:r>
            <a:r>
              <a:rPr lang="en-GB" dirty="0"/>
              <a:t> aux </a:t>
            </a:r>
            <a:r>
              <a:rPr lang="en-GB" dirty="0" err="1"/>
              <a:t>yeux</a:t>
            </a:r>
            <a:r>
              <a:rPr lang="en-GB" dirty="0"/>
              <a:t> qui les </a:t>
            </a:r>
            <a:r>
              <a:rPr lang="en-GB" dirty="0" err="1"/>
              <a:t>ont</a:t>
            </a:r>
            <a:r>
              <a:rPr lang="en-GB" dirty="0"/>
              <a:t> faits,</a:t>
            </a:r>
            <a:br>
              <a:rPr lang="en-GB" dirty="0"/>
            </a:br>
            <a:r>
              <a:rPr lang="en-GB" dirty="0"/>
              <a:t> Je pars plus </a:t>
            </a:r>
            <a:r>
              <a:rPr lang="en-GB" dirty="0" err="1"/>
              <a:t>amoureux</a:t>
            </a:r>
            <a:r>
              <a:rPr lang="en-GB" dirty="0"/>
              <a:t> que je ne </a:t>
            </a:r>
            <a:r>
              <a:rPr lang="en-GB" dirty="0" err="1"/>
              <a:t>fus</a:t>
            </a:r>
            <a:r>
              <a:rPr lang="en-GB" dirty="0"/>
              <a:t> jamais.     </a:t>
            </a:r>
          </a:p>
        </p:txBody>
      </p:sp>
      <p:sp>
        <p:nvSpPr>
          <p:cNvPr id="3" name="Text Placeholder 2">
            <a:extLst>
              <a:ext uri="{FF2B5EF4-FFF2-40B4-BE49-F238E27FC236}">
                <a16:creationId xmlns:a16="http://schemas.microsoft.com/office/drawing/2014/main" id="{CE3511E0-7A5D-1F42-B2AF-D2B3EEFA6A8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24662DF-EE32-E84C-B92B-C1B656F2A3CD}"/>
              </a:ext>
            </a:extLst>
          </p:cNvPr>
          <p:cNvSpPr/>
          <p:nvPr/>
        </p:nvSpPr>
        <p:spPr>
          <a:xfrm>
            <a:off x="0" y="0"/>
            <a:ext cx="4888744" cy="1338828"/>
          </a:xfrm>
          <a:prstGeom prst="rect">
            <a:avLst/>
          </a:prstGeom>
          <a:solidFill>
            <a:srgbClr val="CCFFCC"/>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For me, who could contribute only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too faithful victim of a futile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happy in my unhappiness to have been able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tell my story to the source of my woes,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am leaving now, more in love than ever.</a:t>
            </a:r>
          </a:p>
        </p:txBody>
      </p:sp>
      <p:pic>
        <p:nvPicPr>
          <p:cNvPr id="5" name="Picture 4" descr="A person with long hair and a mustache&#10;&#10;Description automatically generated">
            <a:extLst>
              <a:ext uri="{FF2B5EF4-FFF2-40B4-BE49-F238E27FC236}">
                <a16:creationId xmlns:a16="http://schemas.microsoft.com/office/drawing/2014/main" id="{50FCBD58-0305-60D8-3D22-04FC420894FF}"/>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name="Slide4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8CBC6-3A0D-FA40-B060-B0330D3E1F3D}"/>
              </a:ext>
            </a:extLst>
          </p:cNvPr>
          <p:cNvSpPr txBox="1">
            <a:spLocks noGrp="1"/>
          </p:cNvSpPr>
          <p:nvPr>
            <p:ph type="title"/>
          </p:nvPr>
        </p:nvSpPr>
        <p:spPr/>
        <p:txBody>
          <a:bodyPr/>
          <a:lstStyle/>
          <a:p>
            <a:pPr lvl="0"/>
            <a:r>
              <a:rPr lang="en-GB" dirty="0"/>
              <a:t>BÉRÉNICE</a:t>
            </a:r>
            <a:br>
              <a:rPr lang="en-GB" dirty="0"/>
            </a:br>
            <a:r>
              <a:rPr lang="en-GB" dirty="0"/>
              <a:t> </a:t>
            </a:r>
            <a:r>
              <a:rPr lang="en-GB" dirty="0" err="1"/>
              <a:t>Seigneur</a:t>
            </a:r>
            <a:r>
              <a:rPr lang="en-GB" dirty="0"/>
              <a:t>, je </a:t>
            </a:r>
            <a:r>
              <a:rPr lang="en-GB" dirty="0" err="1"/>
              <a:t>n’ai</a:t>
            </a:r>
            <a:r>
              <a:rPr lang="en-GB" dirty="0"/>
              <a:t> pas cru que, </a:t>
            </a:r>
            <a:r>
              <a:rPr lang="en-GB" dirty="0" err="1"/>
              <a:t>dans</a:t>
            </a:r>
            <a:r>
              <a:rPr lang="en-GB" dirty="0"/>
              <a:t> </a:t>
            </a:r>
            <a:r>
              <a:rPr lang="en-GB" dirty="0" err="1"/>
              <a:t>une</a:t>
            </a:r>
            <a:r>
              <a:rPr lang="en-GB" dirty="0"/>
              <a:t> </a:t>
            </a:r>
            <a:r>
              <a:rPr lang="en-GB" dirty="0" err="1"/>
              <a:t>journée</a:t>
            </a:r>
            <a:br>
              <a:rPr lang="en-GB" dirty="0"/>
            </a:br>
            <a:r>
              <a:rPr lang="en-GB" dirty="0"/>
              <a:t> Qui </a:t>
            </a:r>
            <a:r>
              <a:rPr lang="en-GB" dirty="0" err="1"/>
              <a:t>doit</a:t>
            </a:r>
            <a:r>
              <a:rPr lang="en-GB" dirty="0"/>
              <a:t> avec César </a:t>
            </a:r>
            <a:r>
              <a:rPr lang="en-GB" dirty="0" err="1"/>
              <a:t>unir</a:t>
            </a:r>
            <a:r>
              <a:rPr lang="en-GB" dirty="0"/>
              <a:t> ma </a:t>
            </a:r>
            <a:r>
              <a:rPr lang="en-GB" dirty="0" err="1"/>
              <a:t>destinée</a:t>
            </a:r>
            <a:r>
              <a:rPr lang="en-GB" dirty="0"/>
              <a:t>,</a:t>
            </a:r>
            <a:br>
              <a:rPr lang="en-GB" dirty="0"/>
            </a:br>
            <a:r>
              <a:rPr lang="en-GB" dirty="0"/>
              <a:t> Il </a:t>
            </a:r>
            <a:r>
              <a:rPr lang="en-GB" dirty="0" err="1"/>
              <a:t>fût</a:t>
            </a:r>
            <a:r>
              <a:rPr lang="en-GB" dirty="0"/>
              <a:t> </a:t>
            </a:r>
            <a:r>
              <a:rPr lang="en-GB" dirty="0" err="1"/>
              <a:t>quelque</a:t>
            </a:r>
            <a:r>
              <a:rPr lang="en-GB" dirty="0"/>
              <a:t> </a:t>
            </a:r>
            <a:r>
              <a:rPr lang="en-GB" dirty="0" err="1"/>
              <a:t>mortel</a:t>
            </a:r>
            <a:r>
              <a:rPr lang="en-GB" dirty="0"/>
              <a:t> qui </a:t>
            </a:r>
            <a:r>
              <a:rPr lang="en-GB" dirty="0" err="1"/>
              <a:t>pût</a:t>
            </a:r>
            <a:r>
              <a:rPr lang="en-GB" dirty="0"/>
              <a:t> </a:t>
            </a:r>
            <a:r>
              <a:rPr lang="en-GB" dirty="0" err="1"/>
              <a:t>impunément</a:t>
            </a:r>
            <a:br>
              <a:rPr lang="en-GB" dirty="0"/>
            </a:br>
            <a:r>
              <a:rPr lang="en-GB" dirty="0"/>
              <a:t> Se </a:t>
            </a:r>
            <a:r>
              <a:rPr lang="en-GB" dirty="0" err="1"/>
              <a:t>venir</a:t>
            </a:r>
            <a:r>
              <a:rPr lang="en-GB" dirty="0"/>
              <a:t> à </a:t>
            </a:r>
            <a:r>
              <a:rPr lang="en-GB" dirty="0" err="1"/>
              <a:t>mes</a:t>
            </a:r>
            <a:r>
              <a:rPr lang="en-GB" dirty="0"/>
              <a:t> </a:t>
            </a:r>
            <a:r>
              <a:rPr lang="en-GB" dirty="0" err="1"/>
              <a:t>yeux</a:t>
            </a:r>
            <a:r>
              <a:rPr lang="en-GB" dirty="0"/>
              <a:t> </a:t>
            </a:r>
            <a:r>
              <a:rPr lang="en-GB" dirty="0" err="1"/>
              <a:t>déclarer</a:t>
            </a:r>
            <a:r>
              <a:rPr lang="en-GB" dirty="0"/>
              <a:t> mon </a:t>
            </a:r>
            <a:r>
              <a:rPr lang="en-GB" dirty="0" err="1"/>
              <a:t>amant</a:t>
            </a:r>
            <a:r>
              <a:rPr lang="en-GB" dirty="0"/>
              <a:t>.     </a:t>
            </a:r>
          </a:p>
        </p:txBody>
      </p:sp>
      <p:sp>
        <p:nvSpPr>
          <p:cNvPr id="3" name="Text Placeholder 2">
            <a:extLst>
              <a:ext uri="{FF2B5EF4-FFF2-40B4-BE49-F238E27FC236}">
                <a16:creationId xmlns:a16="http://schemas.microsoft.com/office/drawing/2014/main" id="{44145880-092D-7548-9741-1EBF99AE048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A94C1E4-555F-6D48-AAF0-69062465C824}"/>
              </a:ext>
            </a:extLst>
          </p:cNvPr>
          <p:cNvSpPr/>
          <p:nvPr/>
        </p:nvSpPr>
        <p:spPr>
          <a:xfrm>
            <a:off x="0" y="0"/>
            <a:ext cx="4572000"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I did not think that on the day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that will unite me with Caesar,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there could be a man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who would dare to come, and openly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declare himself my lover. </a:t>
            </a:r>
          </a:p>
        </p:txBody>
      </p:sp>
      <p:pic>
        <p:nvPicPr>
          <p:cNvPr id="5" name="Picture 4" descr="A painting of a person in a blue dress&#10;&#10;Description automatically generated">
            <a:extLst>
              <a:ext uri="{FF2B5EF4-FFF2-40B4-BE49-F238E27FC236}">
                <a16:creationId xmlns:a16="http://schemas.microsoft.com/office/drawing/2014/main" id="{1932B0BF-D3E0-2E20-FF2F-7DCCECDE6FD5}"/>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4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7FC74-44FF-F44D-9E03-C95056831DCD}"/>
              </a:ext>
            </a:extLst>
          </p:cNvPr>
          <p:cNvSpPr txBox="1">
            <a:spLocks noGrp="1"/>
          </p:cNvSpPr>
          <p:nvPr>
            <p:ph type="title"/>
          </p:nvPr>
        </p:nvSpPr>
        <p:spPr/>
        <p:txBody>
          <a:bodyPr/>
          <a:lstStyle/>
          <a:p>
            <a:pPr lvl="0"/>
            <a:r>
              <a:rPr lang="en-GB" dirty="0"/>
              <a:t> </a:t>
            </a:r>
            <a:r>
              <a:rPr lang="en-GB" dirty="0" err="1"/>
              <a:t>Mais</a:t>
            </a:r>
            <a:r>
              <a:rPr lang="en-GB" dirty="0"/>
              <a:t> de </a:t>
            </a:r>
            <a:r>
              <a:rPr lang="en-GB" dirty="0" err="1"/>
              <a:t>mon</a:t>
            </a:r>
            <a:r>
              <a:rPr lang="en-GB" dirty="0"/>
              <a:t> </a:t>
            </a:r>
            <a:r>
              <a:rPr lang="en-GB" dirty="0" err="1"/>
              <a:t>amitié</a:t>
            </a:r>
            <a:r>
              <a:rPr lang="en-GB" dirty="0"/>
              <a:t> </a:t>
            </a:r>
            <a:r>
              <a:rPr lang="en-GB" dirty="0" err="1"/>
              <a:t>mon</a:t>
            </a:r>
            <a:r>
              <a:rPr lang="en-GB" dirty="0"/>
              <a:t> silence </a:t>
            </a:r>
            <a:r>
              <a:rPr lang="en-GB" dirty="0" err="1"/>
              <a:t>est</a:t>
            </a:r>
            <a:r>
              <a:rPr lang="en-GB" dirty="0"/>
              <a:t> un gage :</a:t>
            </a:r>
            <a:br>
              <a:rPr lang="en-GB" dirty="0"/>
            </a:br>
            <a:r>
              <a:rPr lang="en-GB" dirty="0"/>
              <a:t> </a:t>
            </a:r>
            <a:r>
              <a:rPr lang="en-GB" dirty="0" err="1"/>
              <a:t>J’oublie</a:t>
            </a:r>
            <a:r>
              <a:rPr lang="en-GB" dirty="0"/>
              <a:t> </a:t>
            </a:r>
            <a:r>
              <a:rPr lang="en-GB" dirty="0" err="1"/>
              <a:t>en</a:t>
            </a:r>
            <a:r>
              <a:rPr lang="en-GB" dirty="0"/>
              <a:t> </a:t>
            </a:r>
            <a:r>
              <a:rPr lang="en-GB" dirty="0" err="1"/>
              <a:t>sa</a:t>
            </a:r>
            <a:r>
              <a:rPr lang="en-GB" dirty="0"/>
              <a:t> </a:t>
            </a:r>
            <a:r>
              <a:rPr lang="en-GB" dirty="0" err="1"/>
              <a:t>faveur</a:t>
            </a:r>
            <a:r>
              <a:rPr lang="en-GB" dirty="0"/>
              <a:t> un </a:t>
            </a:r>
            <a:r>
              <a:rPr lang="en-GB" dirty="0" err="1"/>
              <a:t>discours</a:t>
            </a:r>
            <a:r>
              <a:rPr lang="en-GB" dirty="0"/>
              <a:t> qui </a:t>
            </a:r>
            <a:r>
              <a:rPr lang="en-GB" dirty="0" err="1"/>
              <a:t>m’outrage</a:t>
            </a:r>
            <a:r>
              <a:rPr lang="en-GB" dirty="0"/>
              <a:t>.</a:t>
            </a:r>
            <a:br>
              <a:rPr lang="en-GB" dirty="0"/>
            </a:br>
            <a:r>
              <a:rPr lang="en-GB" dirty="0"/>
              <a:t> Je </a:t>
            </a:r>
            <a:r>
              <a:rPr lang="en-GB" dirty="0" err="1"/>
              <a:t>n’en</a:t>
            </a:r>
            <a:r>
              <a:rPr lang="en-GB" dirty="0"/>
              <a:t> ai point </a:t>
            </a:r>
            <a:r>
              <a:rPr lang="en-GB" dirty="0" err="1"/>
              <a:t>troublé</a:t>
            </a:r>
            <a:r>
              <a:rPr lang="en-GB" dirty="0"/>
              <a:t> le </a:t>
            </a:r>
            <a:r>
              <a:rPr lang="en-GB" dirty="0" err="1"/>
              <a:t>cours</a:t>
            </a:r>
            <a:r>
              <a:rPr lang="en-GB" dirty="0"/>
              <a:t> </a:t>
            </a:r>
            <a:r>
              <a:rPr lang="en-GB" dirty="0" err="1"/>
              <a:t>injurieux</a:t>
            </a:r>
            <a:r>
              <a:rPr lang="en-GB" dirty="0"/>
              <a:t> ;</a:t>
            </a:r>
            <a:br>
              <a:rPr lang="en-GB" dirty="0"/>
            </a:br>
            <a:r>
              <a:rPr lang="en-GB" dirty="0"/>
              <a:t> Je </a:t>
            </a:r>
            <a:r>
              <a:rPr lang="en-GB" dirty="0" err="1"/>
              <a:t>fais</a:t>
            </a:r>
            <a:r>
              <a:rPr lang="en-GB" dirty="0"/>
              <a:t> plus : à regret je </a:t>
            </a:r>
            <a:r>
              <a:rPr lang="en-GB" dirty="0" err="1"/>
              <a:t>reçois</a:t>
            </a:r>
            <a:r>
              <a:rPr lang="en-GB" dirty="0"/>
              <a:t> </a:t>
            </a:r>
            <a:r>
              <a:rPr lang="en-GB" dirty="0" err="1"/>
              <a:t>vos</a:t>
            </a:r>
            <a:r>
              <a:rPr lang="en-GB" dirty="0"/>
              <a:t> adieux.     </a:t>
            </a:r>
          </a:p>
        </p:txBody>
      </p:sp>
      <p:sp>
        <p:nvSpPr>
          <p:cNvPr id="3" name="Text Placeholder 2">
            <a:extLst>
              <a:ext uri="{FF2B5EF4-FFF2-40B4-BE49-F238E27FC236}">
                <a16:creationId xmlns:a16="http://schemas.microsoft.com/office/drawing/2014/main" id="{62CD19A0-6671-CE4D-9E4F-38255217DF5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B98542C-0D3C-E349-8A8C-F4DC0FDFCAFC}"/>
              </a:ext>
            </a:extLst>
          </p:cNvPr>
          <p:cNvSpPr/>
          <p:nvPr/>
        </p:nvSpPr>
        <p:spPr>
          <a:xfrm>
            <a:off x="-1" y="0"/>
            <a:ext cx="4835611"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my friendship guarantees my silence.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that friendship’s sake I'll forget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your offensive speech. I did not interrupt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insulting though it was. I’ll even say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receive your farewell with regret.</a:t>
            </a:r>
          </a:p>
        </p:txBody>
      </p:sp>
      <p:pic>
        <p:nvPicPr>
          <p:cNvPr id="5" name="Picture 4" descr="A painting of a person in a blue dress&#10;&#10;Description automatically generated">
            <a:extLst>
              <a:ext uri="{FF2B5EF4-FFF2-40B4-BE49-F238E27FC236}">
                <a16:creationId xmlns:a16="http://schemas.microsoft.com/office/drawing/2014/main" id="{EE66C2DD-58B1-04B4-CD65-0E1C2F35F764}"/>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4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7AA40-1F0C-5548-9A6F-ABA83F5CC8CB}"/>
              </a:ext>
            </a:extLst>
          </p:cNvPr>
          <p:cNvSpPr txBox="1">
            <a:spLocks noGrp="1"/>
          </p:cNvSpPr>
          <p:nvPr>
            <p:ph type="title"/>
          </p:nvPr>
        </p:nvSpPr>
        <p:spPr/>
        <p:txBody>
          <a:bodyPr/>
          <a:lstStyle/>
          <a:p>
            <a:pPr lvl="0"/>
            <a:r>
              <a:rPr lang="en-GB" dirty="0"/>
              <a:t> Le </a:t>
            </a:r>
            <a:r>
              <a:rPr lang="en-GB" dirty="0" err="1"/>
              <a:t>ciel</a:t>
            </a:r>
            <a:r>
              <a:rPr lang="en-GB" dirty="0"/>
              <a:t> </a:t>
            </a:r>
            <a:r>
              <a:rPr lang="en-GB" dirty="0" err="1"/>
              <a:t>sait</a:t>
            </a:r>
            <a:r>
              <a:rPr lang="en-GB" dirty="0"/>
              <a:t> </a:t>
            </a:r>
            <a:r>
              <a:rPr lang="en-GB" dirty="0" err="1"/>
              <a:t>qu’au</a:t>
            </a:r>
            <a:r>
              <a:rPr lang="en-GB" dirty="0"/>
              <a:t> milieu des </a:t>
            </a:r>
            <a:r>
              <a:rPr lang="en-GB" dirty="0" err="1"/>
              <a:t>honneurs</a:t>
            </a:r>
            <a:r>
              <a:rPr lang="en-GB" dirty="0"/>
              <a:t> </a:t>
            </a:r>
            <a:r>
              <a:rPr lang="en-GB" dirty="0" err="1"/>
              <a:t>qu’il</a:t>
            </a:r>
            <a:r>
              <a:rPr lang="en-GB" dirty="0"/>
              <a:t> </a:t>
            </a:r>
            <a:r>
              <a:rPr lang="en-GB" dirty="0" err="1"/>
              <a:t>m’envoie</a:t>
            </a:r>
            <a:r>
              <a:rPr lang="en-GB" dirty="0"/>
              <a:t>,</a:t>
            </a:r>
            <a:br>
              <a:rPr lang="en-GB" dirty="0"/>
            </a:br>
            <a:r>
              <a:rPr lang="en-GB" dirty="0"/>
              <a:t> Je </a:t>
            </a:r>
            <a:r>
              <a:rPr lang="en-GB" dirty="0" err="1"/>
              <a:t>n’attendais</a:t>
            </a:r>
            <a:r>
              <a:rPr lang="en-GB" dirty="0"/>
              <a:t> que </a:t>
            </a:r>
            <a:r>
              <a:rPr lang="en-GB" dirty="0" err="1"/>
              <a:t>vous</a:t>
            </a:r>
            <a:r>
              <a:rPr lang="en-GB" dirty="0"/>
              <a:t> pour </a:t>
            </a:r>
            <a:r>
              <a:rPr lang="en-GB" dirty="0" err="1"/>
              <a:t>témoin</a:t>
            </a:r>
            <a:r>
              <a:rPr lang="en-GB" dirty="0"/>
              <a:t> de ma joie.</a:t>
            </a:r>
            <a:br>
              <a:rPr lang="en-GB" dirty="0"/>
            </a:br>
            <a:r>
              <a:rPr lang="en-GB" dirty="0"/>
              <a:t> Avec tout </a:t>
            </a:r>
            <a:r>
              <a:rPr lang="en-GB" dirty="0" err="1"/>
              <a:t>l’univers</a:t>
            </a:r>
            <a:r>
              <a:rPr lang="en-GB" dirty="0"/>
              <a:t> </a:t>
            </a:r>
            <a:r>
              <a:rPr lang="en-GB" dirty="0" err="1"/>
              <a:t>j’honorais</a:t>
            </a:r>
            <a:r>
              <a:rPr lang="en-GB" dirty="0"/>
              <a:t> </a:t>
            </a:r>
            <a:r>
              <a:rPr lang="en-GB" dirty="0" err="1"/>
              <a:t>vos</a:t>
            </a:r>
            <a:r>
              <a:rPr lang="en-GB" dirty="0"/>
              <a:t> </a:t>
            </a:r>
            <a:r>
              <a:rPr lang="en-GB" dirty="0" err="1"/>
              <a:t>vertus</a:t>
            </a:r>
            <a:r>
              <a:rPr lang="en-GB" dirty="0"/>
              <a:t> ;</a:t>
            </a:r>
            <a:br>
              <a:rPr lang="en-GB" dirty="0"/>
            </a:br>
            <a:r>
              <a:rPr lang="en-GB" dirty="0"/>
              <a:t> Titus </a:t>
            </a:r>
            <a:r>
              <a:rPr lang="en-GB" dirty="0" err="1"/>
              <a:t>vous</a:t>
            </a:r>
            <a:r>
              <a:rPr lang="en-GB" dirty="0"/>
              <a:t> </a:t>
            </a:r>
            <a:r>
              <a:rPr lang="en-GB" dirty="0" err="1"/>
              <a:t>chérissait</a:t>
            </a:r>
            <a:r>
              <a:rPr lang="en-GB" dirty="0"/>
              <a:t>, </a:t>
            </a:r>
            <a:r>
              <a:rPr lang="en-GB" dirty="0" err="1"/>
              <a:t>vous</a:t>
            </a:r>
            <a:r>
              <a:rPr lang="en-GB" dirty="0"/>
              <a:t> </a:t>
            </a:r>
            <a:r>
              <a:rPr lang="en-GB" dirty="0" err="1"/>
              <a:t>admiriez</a:t>
            </a:r>
            <a:r>
              <a:rPr lang="en-GB" dirty="0"/>
              <a:t> Titus.</a:t>
            </a:r>
            <a:br>
              <a:rPr lang="en-GB" dirty="0"/>
            </a:br>
            <a:r>
              <a:rPr lang="en-GB" dirty="0"/>
              <a:t> Cent </a:t>
            </a:r>
            <a:r>
              <a:rPr lang="en-GB" dirty="0" err="1"/>
              <a:t>fois</a:t>
            </a:r>
            <a:r>
              <a:rPr lang="en-GB" dirty="0"/>
              <a:t> je me suis fait </a:t>
            </a:r>
            <a:r>
              <a:rPr lang="en-GB" dirty="0" err="1"/>
              <a:t>une</a:t>
            </a:r>
            <a:r>
              <a:rPr lang="en-GB" dirty="0"/>
              <a:t> douceur </a:t>
            </a:r>
            <a:r>
              <a:rPr lang="en-GB" dirty="0" err="1"/>
              <a:t>extrême</a:t>
            </a:r>
            <a:br>
              <a:rPr lang="en-GB" dirty="0"/>
            </a:br>
            <a:r>
              <a:rPr lang="en-GB" dirty="0"/>
              <a:t> </a:t>
            </a:r>
            <a:r>
              <a:rPr lang="en-GB" dirty="0" err="1"/>
              <a:t>D’entretenir</a:t>
            </a:r>
            <a:r>
              <a:rPr lang="en-GB" dirty="0"/>
              <a:t> Titus dans un </a:t>
            </a:r>
            <a:r>
              <a:rPr lang="en-GB" dirty="0" err="1"/>
              <a:t>autre</a:t>
            </a:r>
            <a:r>
              <a:rPr lang="en-GB" dirty="0"/>
              <a:t> </a:t>
            </a:r>
            <a:r>
              <a:rPr lang="en-GB" dirty="0" err="1"/>
              <a:t>lui-même</a:t>
            </a:r>
            <a:r>
              <a:rPr lang="en-GB" dirty="0"/>
              <a:t>.     </a:t>
            </a:r>
          </a:p>
        </p:txBody>
      </p:sp>
      <p:sp>
        <p:nvSpPr>
          <p:cNvPr id="3" name="Text Placeholder 2">
            <a:extLst>
              <a:ext uri="{FF2B5EF4-FFF2-40B4-BE49-F238E27FC236}">
                <a16:creationId xmlns:a16="http://schemas.microsoft.com/office/drawing/2014/main" id="{2C25DA91-26F7-BF41-A6FD-267351AD92E3}"/>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9834401F-3E8A-E542-84C4-FFAA3AD44896}"/>
              </a:ext>
            </a:extLst>
          </p:cNvPr>
          <p:cNvSpPr/>
          <p:nvPr/>
        </p:nvSpPr>
        <p:spPr>
          <a:xfrm>
            <a:off x="-1" y="0"/>
            <a:ext cx="5239266"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Heaven knows that amidst the </a:t>
            </a:r>
            <a:r>
              <a:rPr lang="en-US" sz="1800" b="1" i="0" u="none" strike="noStrike" kern="1200" cap="none" spc="0" baseline="0" dirty="0" err="1">
                <a:solidFill>
                  <a:srgbClr val="000000"/>
                </a:solidFill>
                <a:uFillTx/>
                <a:latin typeface="Cambria" pitchFamily="18"/>
              </a:rPr>
              <a:t>honours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heaped on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were the one I wanted to witness my joy.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Like the whole world I </a:t>
            </a:r>
            <a:r>
              <a:rPr lang="en-US" sz="1800" b="1" i="0" u="none" strike="noStrike" kern="1200" cap="none" spc="0" baseline="0" dirty="0" err="1">
                <a:solidFill>
                  <a:srgbClr val="000000"/>
                </a:solidFill>
                <a:uFillTx/>
                <a:latin typeface="Cambria" pitchFamily="18"/>
              </a:rPr>
              <a:t>honoured</a:t>
            </a:r>
            <a:r>
              <a:rPr lang="en-US" sz="1800" b="1" i="0" u="none" strike="noStrike" kern="1200" cap="none" spc="0" baseline="0" dirty="0">
                <a:solidFill>
                  <a:srgbClr val="000000"/>
                </a:solidFill>
                <a:uFillTx/>
                <a:latin typeface="Cambria" pitchFamily="18"/>
              </a:rPr>
              <a:t> your qualities.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loved you, you admired 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often I have enjoyed the pleasure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of talking to Titus in the form of a second Titus! </a:t>
            </a:r>
          </a:p>
        </p:txBody>
      </p:sp>
      <p:pic>
        <p:nvPicPr>
          <p:cNvPr id="5" name="Picture 4" descr="A painting of a person in a blue dress&#10;&#10;Description automatically generated">
            <a:extLst>
              <a:ext uri="{FF2B5EF4-FFF2-40B4-BE49-F238E27FC236}">
                <a16:creationId xmlns:a16="http://schemas.microsoft.com/office/drawing/2014/main" id="{326537E0-1560-C7E9-0E3A-474953156B48}"/>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5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F4F7-B013-F14A-84AE-E9CD25A03211}"/>
              </a:ext>
            </a:extLst>
          </p:cNvPr>
          <p:cNvSpPr txBox="1">
            <a:spLocks noGrp="1"/>
          </p:cNvSpPr>
          <p:nvPr>
            <p:ph type="title"/>
          </p:nvPr>
        </p:nvSpPr>
        <p:spPr/>
        <p:txBody>
          <a:bodyPr/>
          <a:lstStyle/>
          <a:p>
            <a:pPr lvl="0"/>
            <a:r>
              <a:rPr lang="en-GB" sz="1700" dirty="0"/>
              <a:t>ANTIOCHUS</a:t>
            </a:r>
            <a:br>
              <a:rPr lang="en-GB" sz="1700" dirty="0"/>
            </a:br>
            <a:r>
              <a:rPr lang="en-GB" sz="1700" dirty="0"/>
              <a:t> Et </a:t>
            </a:r>
            <a:r>
              <a:rPr lang="en-GB" sz="1700" dirty="0" err="1"/>
              <a:t>c’est</a:t>
            </a:r>
            <a:r>
              <a:rPr lang="en-GB" sz="1700" dirty="0"/>
              <a:t> </a:t>
            </a:r>
            <a:r>
              <a:rPr lang="en-GB" sz="1700" dirty="0" err="1"/>
              <a:t>ce</a:t>
            </a:r>
            <a:r>
              <a:rPr lang="en-GB" sz="1700" dirty="0"/>
              <a:t> que je </a:t>
            </a:r>
            <a:r>
              <a:rPr lang="en-GB" sz="1700" dirty="0" err="1"/>
              <a:t>fuis</a:t>
            </a:r>
            <a:r>
              <a:rPr lang="en-GB" sz="1700" dirty="0"/>
              <a:t>. </a:t>
            </a:r>
            <a:r>
              <a:rPr lang="en-GB" sz="1700" dirty="0" err="1"/>
              <a:t>J’évite</a:t>
            </a:r>
            <a:r>
              <a:rPr lang="en-GB" sz="1700" dirty="0"/>
              <a:t>, </a:t>
            </a:r>
            <a:r>
              <a:rPr lang="en-GB" sz="1700" dirty="0" err="1"/>
              <a:t>mais</a:t>
            </a:r>
            <a:r>
              <a:rPr lang="en-GB" sz="1700" dirty="0"/>
              <a:t> trop </a:t>
            </a:r>
            <a:r>
              <a:rPr lang="en-GB" sz="1700" dirty="0" err="1"/>
              <a:t>tard</a:t>
            </a:r>
            <a:r>
              <a:rPr lang="en-GB" sz="1700" dirty="0"/>
              <a:t>,</a:t>
            </a:r>
            <a:br>
              <a:rPr lang="en-GB" sz="1700" dirty="0"/>
            </a:br>
            <a:r>
              <a:rPr lang="en-GB" sz="1700" dirty="0"/>
              <a:t> </a:t>
            </a:r>
            <a:r>
              <a:rPr lang="en-GB" sz="1700" dirty="0" err="1"/>
              <a:t>Ces</a:t>
            </a:r>
            <a:r>
              <a:rPr lang="en-GB" sz="1700" dirty="0"/>
              <a:t> </a:t>
            </a:r>
            <a:r>
              <a:rPr lang="en-GB" sz="1700" dirty="0" err="1"/>
              <a:t>cruels</a:t>
            </a:r>
            <a:r>
              <a:rPr lang="en-GB" sz="1700" dirty="0"/>
              <a:t> </a:t>
            </a:r>
            <a:r>
              <a:rPr lang="en-GB" sz="1700" dirty="0" err="1"/>
              <a:t>entretiens</a:t>
            </a:r>
            <a:r>
              <a:rPr lang="en-GB" sz="1700" dirty="0"/>
              <a:t> </a:t>
            </a:r>
            <a:r>
              <a:rPr lang="en-GB" sz="1700" dirty="0" err="1"/>
              <a:t>où</a:t>
            </a:r>
            <a:r>
              <a:rPr lang="en-GB" sz="1700" dirty="0"/>
              <a:t> je </a:t>
            </a:r>
            <a:r>
              <a:rPr lang="en-GB" sz="1700" dirty="0" err="1"/>
              <a:t>n’ai</a:t>
            </a:r>
            <a:r>
              <a:rPr lang="en-GB" sz="1700" dirty="0"/>
              <a:t> point de part.</a:t>
            </a:r>
            <a:br>
              <a:rPr lang="en-GB" sz="1700" dirty="0"/>
            </a:br>
            <a:r>
              <a:rPr lang="en-GB" sz="1700" dirty="0"/>
              <a:t> Je </a:t>
            </a:r>
            <a:r>
              <a:rPr lang="en-GB" sz="1700" dirty="0" err="1"/>
              <a:t>fuis</a:t>
            </a:r>
            <a:r>
              <a:rPr lang="en-GB" sz="1700" dirty="0"/>
              <a:t> Titus : je </a:t>
            </a:r>
            <a:r>
              <a:rPr lang="en-GB" sz="1700" dirty="0" err="1"/>
              <a:t>fuis</a:t>
            </a:r>
            <a:r>
              <a:rPr lang="en-GB" sz="1700" dirty="0"/>
              <a:t> </a:t>
            </a:r>
            <a:r>
              <a:rPr lang="en-GB" sz="1700" dirty="0" err="1"/>
              <a:t>ce</a:t>
            </a:r>
            <a:r>
              <a:rPr lang="en-GB" sz="1700" dirty="0"/>
              <a:t> nom qui </a:t>
            </a:r>
            <a:r>
              <a:rPr lang="en-GB" sz="1700" dirty="0" err="1"/>
              <a:t>m’inquiète</a:t>
            </a:r>
            <a:r>
              <a:rPr lang="en-GB" sz="1700" dirty="0"/>
              <a:t>,</a:t>
            </a:r>
            <a:br>
              <a:rPr lang="en-GB" sz="1700" dirty="0"/>
            </a:br>
            <a:r>
              <a:rPr lang="en-GB" sz="1700" dirty="0"/>
              <a:t> Ce nom </a:t>
            </a:r>
            <a:r>
              <a:rPr lang="en-GB" sz="1700" dirty="0" err="1"/>
              <a:t>qu’à</a:t>
            </a:r>
            <a:r>
              <a:rPr lang="en-GB" sz="1700" dirty="0"/>
              <a:t> </a:t>
            </a:r>
            <a:r>
              <a:rPr lang="en-GB" sz="1700" dirty="0" err="1"/>
              <a:t>tous</a:t>
            </a:r>
            <a:r>
              <a:rPr lang="en-GB" sz="1700" dirty="0"/>
              <a:t> moments </a:t>
            </a:r>
            <a:r>
              <a:rPr lang="en-GB" sz="1700" dirty="0" err="1"/>
              <a:t>votre</a:t>
            </a:r>
            <a:r>
              <a:rPr lang="en-GB" sz="1700" dirty="0"/>
              <a:t> bouche </a:t>
            </a:r>
            <a:r>
              <a:rPr lang="en-GB" sz="1700" dirty="0" err="1"/>
              <a:t>répète</a:t>
            </a:r>
            <a:r>
              <a:rPr lang="en-GB" sz="1700" dirty="0"/>
              <a:t>.</a:t>
            </a:r>
            <a:br>
              <a:rPr lang="en-GB" sz="1700" dirty="0"/>
            </a:br>
            <a:r>
              <a:rPr lang="en-GB" sz="1700" dirty="0"/>
              <a:t> Que </a:t>
            </a:r>
            <a:r>
              <a:rPr lang="en-GB" sz="1700" dirty="0" err="1"/>
              <a:t>vous</a:t>
            </a:r>
            <a:r>
              <a:rPr lang="en-GB" sz="1700" dirty="0"/>
              <a:t> </a:t>
            </a:r>
            <a:r>
              <a:rPr lang="en-GB" sz="1700" dirty="0" err="1"/>
              <a:t>dirai</a:t>
            </a:r>
            <a:r>
              <a:rPr lang="en-GB" sz="1700" dirty="0"/>
              <a:t>-je </a:t>
            </a:r>
            <a:r>
              <a:rPr lang="en-GB" sz="1700" dirty="0" err="1"/>
              <a:t>enfin</a:t>
            </a:r>
            <a:r>
              <a:rPr lang="en-GB" sz="1700" dirty="0"/>
              <a:t> ? Je </a:t>
            </a:r>
            <a:r>
              <a:rPr lang="en-GB" sz="1700" dirty="0" err="1"/>
              <a:t>fuis</a:t>
            </a:r>
            <a:r>
              <a:rPr lang="en-GB" sz="1700" dirty="0"/>
              <a:t> des </a:t>
            </a:r>
            <a:r>
              <a:rPr lang="en-GB" sz="1700" dirty="0" err="1"/>
              <a:t>yeux</a:t>
            </a:r>
            <a:r>
              <a:rPr lang="en-GB" sz="1700" dirty="0"/>
              <a:t> </a:t>
            </a:r>
            <a:r>
              <a:rPr lang="en-GB" sz="1700" dirty="0" err="1"/>
              <a:t>distraits</a:t>
            </a:r>
            <a:r>
              <a:rPr lang="en-GB" sz="1700" dirty="0"/>
              <a:t>,</a:t>
            </a:r>
            <a:br>
              <a:rPr lang="en-GB" sz="1700" dirty="0"/>
            </a:br>
            <a:r>
              <a:rPr lang="en-GB" sz="1700" dirty="0"/>
              <a:t> Qui me </a:t>
            </a:r>
            <a:r>
              <a:rPr lang="en-GB" sz="1700" dirty="0" err="1"/>
              <a:t>voyant</a:t>
            </a:r>
            <a:r>
              <a:rPr lang="en-GB" sz="1700" dirty="0"/>
              <a:t> </a:t>
            </a:r>
            <a:r>
              <a:rPr lang="en-GB" sz="1700" dirty="0" err="1"/>
              <a:t>toujours</a:t>
            </a:r>
            <a:r>
              <a:rPr lang="en-GB" sz="1700" dirty="0"/>
              <a:t> ne me </a:t>
            </a:r>
            <a:r>
              <a:rPr lang="en-GB" sz="1700" dirty="0" err="1"/>
              <a:t>voyaient</a:t>
            </a:r>
            <a:r>
              <a:rPr lang="en-GB" sz="1700" dirty="0"/>
              <a:t> </a:t>
            </a:r>
            <a:r>
              <a:rPr lang="en-GB" sz="1700" dirty="0" err="1"/>
              <a:t>jamais</a:t>
            </a:r>
            <a:r>
              <a:rPr lang="en-GB" sz="1700" dirty="0"/>
              <a:t>.   </a:t>
            </a:r>
            <a:br>
              <a:rPr lang="en-GB" sz="1700" dirty="0"/>
            </a:br>
            <a:r>
              <a:rPr lang="en-GB" sz="1700" dirty="0"/>
              <a:t> Adieu.                  </a:t>
            </a:r>
          </a:p>
        </p:txBody>
      </p:sp>
      <p:sp>
        <p:nvSpPr>
          <p:cNvPr id="3" name="Text Placeholder 2">
            <a:extLst>
              <a:ext uri="{FF2B5EF4-FFF2-40B4-BE49-F238E27FC236}">
                <a16:creationId xmlns:a16="http://schemas.microsoft.com/office/drawing/2014/main" id="{31488098-149D-3C42-A755-DBC91292DA66}"/>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38C5B8B-787A-6544-B98F-291E99AA1B9F}"/>
              </a:ext>
            </a:extLst>
          </p:cNvPr>
          <p:cNvSpPr/>
          <p:nvPr/>
        </p:nvSpPr>
        <p:spPr>
          <a:xfrm>
            <a:off x="-1" y="0"/>
            <a:ext cx="5694219" cy="227369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750" b="1" i="0" u="none" strike="noStrike" kern="1200" cap="none" spc="0" baseline="0" dirty="0">
                <a:solidFill>
                  <a:srgbClr val="000000"/>
                </a:solidFill>
                <a:uFillTx/>
                <a:latin typeface="Cambria" pitchFamily="18"/>
              </a:rPr>
              <a:t>ANTIOCHUS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And that’s what I’m escaping! I must,</a:t>
            </a:r>
            <a:r>
              <a:rPr lang="en-US" sz="1750" b="1" i="0" u="none" strike="noStrike" kern="1200" cap="none" spc="0" dirty="0">
                <a:solidFill>
                  <a:srgbClr val="000000"/>
                </a:solidFill>
                <a:uFillTx/>
                <a:latin typeface="Cambria" pitchFamily="18"/>
              </a:rPr>
              <a:t> </a:t>
            </a:r>
            <a:r>
              <a:rPr lang="en-US" sz="1750" b="1" i="0" u="none" strike="noStrike" kern="1200" cap="none" spc="0" baseline="0" dirty="0">
                <a:solidFill>
                  <a:srgbClr val="000000"/>
                </a:solidFill>
                <a:uFillTx/>
                <a:latin typeface="Cambria" pitchFamily="18"/>
              </a:rPr>
              <a:t>though too late,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get away from these cruel conversations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in which I have no part. I'm fleeing Titus,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fleeing that troubling name, the name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that you are never tired of saying.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What more can I say? I'm fleeing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those distracted eyes that, seeing me all</a:t>
            </a:r>
            <a:r>
              <a:rPr lang="en-US" sz="1750" b="1" i="0" u="none" strike="noStrike" kern="1200" cap="none" spc="0" dirty="0">
                <a:solidFill>
                  <a:srgbClr val="000000"/>
                </a:solidFill>
                <a:uFillTx/>
                <a:latin typeface="Cambria" pitchFamily="18"/>
              </a:rPr>
              <a:t> </a:t>
            </a:r>
            <a:r>
              <a:rPr lang="en-US" sz="1750" b="1" i="0" u="none" strike="noStrike" kern="1200" cap="none" spc="0" baseline="0" dirty="0">
                <a:solidFill>
                  <a:srgbClr val="000000"/>
                </a:solidFill>
                <a:uFillTx/>
                <a:latin typeface="Cambria" pitchFamily="18"/>
              </a:rPr>
              <a:t>the time </a:t>
            </a:r>
            <a:br>
              <a:rPr lang="en-US" sz="1750" b="1" i="0" u="none" strike="noStrike" kern="1200" cap="none" spc="0" baseline="0" dirty="0">
                <a:solidFill>
                  <a:srgbClr val="000000"/>
                </a:solidFill>
                <a:uFillTx/>
                <a:latin typeface="Cambria" pitchFamily="18"/>
              </a:rPr>
            </a:br>
            <a:r>
              <a:rPr lang="en-US" sz="1750" b="1" i="0" u="none" strike="noStrike" kern="1200" cap="none" spc="0" baseline="0" dirty="0">
                <a:solidFill>
                  <a:srgbClr val="000000"/>
                </a:solidFill>
                <a:uFillTx/>
                <a:latin typeface="Cambria" pitchFamily="18"/>
              </a:rPr>
              <a:t> never saw me at all. Farewell. </a:t>
            </a:r>
          </a:p>
        </p:txBody>
      </p:sp>
      <p:pic>
        <p:nvPicPr>
          <p:cNvPr id="5" name="Picture 4" descr="A person with long hair and a mustache&#10;&#10;Description automatically generated">
            <a:extLst>
              <a:ext uri="{FF2B5EF4-FFF2-40B4-BE49-F238E27FC236}">
                <a16:creationId xmlns:a16="http://schemas.microsoft.com/office/drawing/2014/main" id="{C8143DC2-BB5D-D693-2839-3B9D63478825}"/>
              </a:ext>
            </a:extLst>
          </p:cNvPr>
          <p:cNvPicPr>
            <a:picLocks noChangeAspect="1"/>
          </p:cNvPicPr>
          <p:nvPr/>
        </p:nvPicPr>
        <p:blipFill rotWithShape="1">
          <a:blip r:embed="rId2"/>
          <a:srcRect b="6474"/>
          <a:stretch/>
        </p:blipFill>
        <p:spPr>
          <a:xfrm>
            <a:off x="7047862" y="1"/>
            <a:ext cx="2096137" cy="2331308"/>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5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AA29E-CB18-AE47-919C-4E617AF057BC}"/>
              </a:ext>
            </a:extLst>
          </p:cNvPr>
          <p:cNvSpPr txBox="1">
            <a:spLocks noGrp="1"/>
          </p:cNvSpPr>
          <p:nvPr>
            <p:ph type="title"/>
          </p:nvPr>
        </p:nvSpPr>
        <p:spPr/>
        <p:txBody>
          <a:bodyPr/>
          <a:lstStyle/>
          <a:p>
            <a:pPr lvl="0"/>
            <a:br>
              <a:rPr lang="en-GB" dirty="0"/>
            </a:br>
            <a:r>
              <a:rPr lang="en-GB" dirty="0"/>
              <a:t>PHÉNICE</a:t>
            </a:r>
            <a:br>
              <a:rPr lang="en-GB" dirty="0"/>
            </a:br>
            <a:r>
              <a:rPr lang="en-GB" dirty="0"/>
              <a:t>                 Que je le plains ! Tant de </a:t>
            </a:r>
            <a:r>
              <a:rPr lang="en-GB" dirty="0" err="1"/>
              <a:t>fidélité</a:t>
            </a:r>
            <a:r>
              <a:rPr lang="en-GB" dirty="0"/>
              <a:t>,</a:t>
            </a:r>
            <a:br>
              <a:rPr lang="en-GB" dirty="0"/>
            </a:br>
            <a:r>
              <a:rPr lang="en-GB" dirty="0"/>
              <a:t> Madame, </a:t>
            </a:r>
            <a:r>
              <a:rPr lang="en-GB" dirty="0" err="1"/>
              <a:t>méritait</a:t>
            </a:r>
            <a:r>
              <a:rPr lang="en-GB" dirty="0"/>
              <a:t> plus de </a:t>
            </a:r>
            <a:r>
              <a:rPr lang="en-GB" dirty="0" err="1"/>
              <a:t>prospérité</a:t>
            </a:r>
            <a:r>
              <a:rPr lang="en-GB" dirty="0"/>
              <a:t>.</a:t>
            </a:r>
            <a:br>
              <a:rPr lang="en-GB" dirty="0"/>
            </a:br>
            <a:r>
              <a:rPr lang="en-GB" dirty="0"/>
              <a:t> Ne le </a:t>
            </a:r>
            <a:r>
              <a:rPr lang="en-GB" dirty="0" err="1"/>
              <a:t>plaignez-vous</a:t>
            </a:r>
            <a:r>
              <a:rPr lang="en-GB" dirty="0"/>
              <a:t> pas ?     </a:t>
            </a:r>
          </a:p>
        </p:txBody>
      </p:sp>
      <p:sp>
        <p:nvSpPr>
          <p:cNvPr id="3" name="Text Placeholder 2">
            <a:extLst>
              <a:ext uri="{FF2B5EF4-FFF2-40B4-BE49-F238E27FC236}">
                <a16:creationId xmlns:a16="http://schemas.microsoft.com/office/drawing/2014/main" id="{F7D08570-E3C0-9945-9CB6-EDBFFD62207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BE99ED1-CF89-174E-B877-9728A9542040}"/>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PHENICE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pity him! Such fidelity,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Madame, deserved a better outcome.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you not pity him? </a:t>
            </a:r>
          </a:p>
        </p:txBody>
      </p:sp>
      <p:pic>
        <p:nvPicPr>
          <p:cNvPr id="5" name="Picture 4" descr="A painting of a person wearing a scarf&#10;&#10;Description automatically generated">
            <a:extLst>
              <a:ext uri="{FF2B5EF4-FFF2-40B4-BE49-F238E27FC236}">
                <a16:creationId xmlns:a16="http://schemas.microsoft.com/office/drawing/2014/main" id="{7214645D-403F-B754-2322-945B1FAF17DC}"/>
              </a:ext>
            </a:extLst>
          </p:cNvPr>
          <p:cNvPicPr>
            <a:picLocks noChangeAspect="1"/>
          </p:cNvPicPr>
          <p:nvPr/>
        </p:nvPicPr>
        <p:blipFill rotWithShape="1">
          <a:blip r:embed="rId2"/>
          <a:srcRect l="3197" r="6296" b="3240"/>
          <a:stretch/>
        </p:blipFill>
        <p:spPr>
          <a:xfrm>
            <a:off x="7298325" y="9843"/>
            <a:ext cx="1845675" cy="221437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Racine’s Antiochus is also in love with Berenice, but she has forbidden him categorically ever to declare himself.</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 must keep silent – or never set eyes on her again!</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8418441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5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2DC37-DFC5-AE4C-B93C-5235630F66D4}"/>
              </a:ext>
            </a:extLst>
          </p:cNvPr>
          <p:cNvSpPr txBox="1">
            <a:spLocks noGrp="1"/>
          </p:cNvSpPr>
          <p:nvPr>
            <p:ph type="title"/>
          </p:nvPr>
        </p:nvSpPr>
        <p:spPr/>
        <p:txBody>
          <a:bodyPr>
            <a:normAutofit fontScale="90000"/>
          </a:bodyPr>
          <a:lstStyle/>
          <a:p>
            <a:pPr lvl="0"/>
            <a:r>
              <a:rPr lang="en-GB" sz="1700" dirty="0"/>
              <a:t>BÉRÉNICE</a:t>
            </a:r>
            <a:br>
              <a:rPr lang="en-GB" sz="1700" dirty="0"/>
            </a:br>
            <a:r>
              <a:rPr lang="en-GB" sz="2000" dirty="0"/>
              <a:t>                                        </a:t>
            </a:r>
            <a:r>
              <a:rPr lang="en-GB" sz="2000" dirty="0" err="1"/>
              <a:t>Cette</a:t>
            </a:r>
            <a:r>
              <a:rPr lang="en-GB" sz="2000" dirty="0"/>
              <a:t> </a:t>
            </a:r>
            <a:r>
              <a:rPr lang="en-GB" sz="2000" dirty="0" err="1"/>
              <a:t>prompte</a:t>
            </a:r>
            <a:r>
              <a:rPr lang="en-GB" sz="2000" dirty="0"/>
              <a:t> </a:t>
            </a:r>
            <a:r>
              <a:rPr lang="en-GB" sz="2000" dirty="0" err="1"/>
              <a:t>retraite</a:t>
            </a:r>
            <a:br>
              <a:rPr lang="en-GB" sz="2000" dirty="0"/>
            </a:br>
            <a:r>
              <a:rPr lang="en-GB" sz="2000" dirty="0"/>
              <a:t> Me </a:t>
            </a:r>
            <a:r>
              <a:rPr lang="en-GB" sz="2000" dirty="0" err="1"/>
              <a:t>laisse</a:t>
            </a:r>
            <a:r>
              <a:rPr lang="en-GB" sz="2000" dirty="0"/>
              <a:t>, je </a:t>
            </a:r>
            <a:r>
              <a:rPr lang="en-GB" sz="2000" dirty="0" err="1"/>
              <a:t>l’avoue</a:t>
            </a:r>
            <a:r>
              <a:rPr lang="en-GB" sz="2000" dirty="0"/>
              <a:t>, </a:t>
            </a:r>
            <a:r>
              <a:rPr lang="en-GB" sz="2000" dirty="0" err="1"/>
              <a:t>une</a:t>
            </a:r>
            <a:r>
              <a:rPr lang="en-GB" sz="2000" dirty="0"/>
              <a:t> </a:t>
            </a:r>
            <a:r>
              <a:rPr lang="en-GB" sz="2000" dirty="0" err="1"/>
              <a:t>douleur</a:t>
            </a:r>
            <a:r>
              <a:rPr lang="en-GB" sz="2000" dirty="0"/>
              <a:t> </a:t>
            </a:r>
            <a:r>
              <a:rPr lang="en-GB" sz="2000" dirty="0" err="1"/>
              <a:t>secrète</a:t>
            </a:r>
            <a:r>
              <a:rPr lang="en-GB" sz="2000" dirty="0"/>
              <a:t>.</a:t>
            </a:r>
            <a:br>
              <a:rPr lang="en-GB" sz="2000" dirty="0"/>
            </a:br>
            <a:r>
              <a:rPr lang="en-GB" sz="2000" dirty="0"/>
              <a:t>PHÉNICE</a:t>
            </a:r>
            <a:br>
              <a:rPr lang="en-GB" sz="2000" dirty="0"/>
            </a:br>
            <a:r>
              <a:rPr lang="en-GB" sz="2000" dirty="0"/>
              <a:t> Je </a:t>
            </a:r>
            <a:r>
              <a:rPr lang="en-GB" sz="2000" dirty="0" err="1"/>
              <a:t>l’aurais</a:t>
            </a:r>
            <a:r>
              <a:rPr lang="en-GB" sz="2000" dirty="0"/>
              <a:t> </a:t>
            </a:r>
            <a:r>
              <a:rPr lang="en-GB" sz="2000" dirty="0" err="1"/>
              <a:t>retenu</a:t>
            </a:r>
            <a:r>
              <a:rPr lang="en-GB" sz="2000" dirty="0"/>
              <a:t>.</a:t>
            </a:r>
            <a:br>
              <a:rPr lang="en-GB" sz="2000" dirty="0"/>
            </a:br>
            <a:r>
              <a:rPr lang="en-GB" sz="2000" dirty="0"/>
              <a:t>BÉRÉNICE</a:t>
            </a:r>
            <a:br>
              <a:rPr lang="en-GB" sz="2000" dirty="0"/>
            </a:br>
            <a:r>
              <a:rPr lang="en-GB" sz="2000" dirty="0"/>
              <a:t>                                Qui ? </a:t>
            </a:r>
            <a:r>
              <a:rPr lang="en-GB" sz="2000" dirty="0" err="1"/>
              <a:t>moi</a:t>
            </a:r>
            <a:r>
              <a:rPr lang="en-GB" sz="2000" dirty="0"/>
              <a:t> ? le </a:t>
            </a:r>
            <a:r>
              <a:rPr lang="en-GB" sz="2000" dirty="0" err="1"/>
              <a:t>retenir</a:t>
            </a:r>
            <a:r>
              <a:rPr lang="en-GB" sz="2000" dirty="0"/>
              <a:t> ?</a:t>
            </a:r>
            <a:br>
              <a:rPr lang="en-GB" sz="2000" dirty="0"/>
            </a:br>
            <a:r>
              <a:rPr lang="en-GB" sz="2000" dirty="0"/>
              <a:t> </a:t>
            </a:r>
            <a:r>
              <a:rPr lang="en-GB" sz="2000" dirty="0" err="1"/>
              <a:t>J’en</a:t>
            </a:r>
            <a:r>
              <a:rPr lang="en-GB" sz="2000" dirty="0"/>
              <a:t> </a:t>
            </a:r>
            <a:r>
              <a:rPr lang="en-GB" sz="2000" dirty="0" err="1"/>
              <a:t>dois</a:t>
            </a:r>
            <a:r>
              <a:rPr lang="en-GB" sz="2000" dirty="0"/>
              <a:t> </a:t>
            </a:r>
            <a:r>
              <a:rPr lang="en-GB" sz="2000" dirty="0" err="1"/>
              <a:t>perdre</a:t>
            </a:r>
            <a:r>
              <a:rPr lang="en-GB" sz="2000" dirty="0"/>
              <a:t> </a:t>
            </a:r>
            <a:r>
              <a:rPr lang="en-GB" sz="2000" dirty="0" err="1"/>
              <a:t>plutôt</a:t>
            </a:r>
            <a:r>
              <a:rPr lang="en-GB" sz="2000" dirty="0"/>
              <a:t> </a:t>
            </a:r>
            <a:r>
              <a:rPr lang="en-GB" sz="2000" dirty="0" err="1"/>
              <a:t>jusques</a:t>
            </a:r>
            <a:r>
              <a:rPr lang="en-GB" sz="2000" dirty="0"/>
              <a:t> au souvenir.</a:t>
            </a:r>
            <a:br>
              <a:rPr lang="en-GB" sz="2000" dirty="0"/>
            </a:br>
            <a:r>
              <a:rPr lang="en-GB" sz="2000" dirty="0"/>
              <a:t> </a:t>
            </a:r>
            <a:r>
              <a:rPr lang="en-GB" sz="2000" dirty="0" err="1"/>
              <a:t>Tu</a:t>
            </a:r>
            <a:r>
              <a:rPr lang="en-GB" sz="2000" dirty="0"/>
              <a:t> </a:t>
            </a:r>
            <a:r>
              <a:rPr lang="en-GB" sz="2000" dirty="0" err="1"/>
              <a:t>veux</a:t>
            </a:r>
            <a:r>
              <a:rPr lang="en-GB" sz="2000" dirty="0"/>
              <a:t> </a:t>
            </a:r>
            <a:r>
              <a:rPr lang="en-GB" sz="2000" dirty="0" err="1"/>
              <a:t>donc</a:t>
            </a:r>
            <a:r>
              <a:rPr lang="en-GB" sz="2000" dirty="0"/>
              <a:t> que je </a:t>
            </a:r>
            <a:r>
              <a:rPr lang="en-GB" sz="2000" dirty="0" err="1"/>
              <a:t>flatte</a:t>
            </a:r>
            <a:r>
              <a:rPr lang="en-GB" sz="2000" dirty="0"/>
              <a:t> </a:t>
            </a:r>
            <a:r>
              <a:rPr lang="en-GB" sz="2000" dirty="0" err="1"/>
              <a:t>une</a:t>
            </a:r>
            <a:r>
              <a:rPr lang="en-GB" sz="2000" dirty="0"/>
              <a:t> </a:t>
            </a:r>
            <a:r>
              <a:rPr lang="en-GB" sz="2000" dirty="0" err="1"/>
              <a:t>ardeur</a:t>
            </a:r>
            <a:r>
              <a:rPr lang="en-GB" sz="2000" dirty="0"/>
              <a:t> </a:t>
            </a:r>
            <a:r>
              <a:rPr lang="en-GB" sz="2000" dirty="0" err="1"/>
              <a:t>insensée</a:t>
            </a:r>
            <a:r>
              <a:rPr lang="en-GB" sz="2000" dirty="0"/>
              <a:t> ?     </a:t>
            </a:r>
          </a:p>
        </p:txBody>
      </p:sp>
      <p:sp>
        <p:nvSpPr>
          <p:cNvPr id="3" name="Text Placeholder 2">
            <a:extLst>
              <a:ext uri="{FF2B5EF4-FFF2-40B4-BE49-F238E27FC236}">
                <a16:creationId xmlns:a16="http://schemas.microsoft.com/office/drawing/2014/main" id="{5282C458-47BA-6146-AE5B-25D4B5D1916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7E482AB8-142D-3A48-96DF-C921D64296E7}"/>
              </a:ext>
            </a:extLst>
          </p:cNvPr>
          <p:cNvSpPr/>
          <p:nvPr/>
        </p:nvSpPr>
        <p:spPr>
          <a:xfrm>
            <a:off x="-1" y="0"/>
            <a:ext cx="5119549"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must admit this sudden departure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causes me secret pain.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PHENICE  I would have made him stay.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BERENICE </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Me? Make him stay?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must erase even his memory.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expect me to indulge his foolish passion? </a:t>
            </a:r>
          </a:p>
        </p:txBody>
      </p:sp>
      <p:pic>
        <p:nvPicPr>
          <p:cNvPr id="5" name="Picture 4" descr="A painting of a person in a blue dress&#10;&#10;Description automatically generated">
            <a:extLst>
              <a:ext uri="{FF2B5EF4-FFF2-40B4-BE49-F238E27FC236}">
                <a16:creationId xmlns:a16="http://schemas.microsoft.com/office/drawing/2014/main" id="{FB8B1C8B-57D0-6DA9-28E1-A9873BEDBF83}"/>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5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5724C-5ED9-6449-A063-00C226AA608C}"/>
              </a:ext>
            </a:extLst>
          </p:cNvPr>
          <p:cNvSpPr txBox="1">
            <a:spLocks noGrp="1"/>
          </p:cNvSpPr>
          <p:nvPr>
            <p:ph type="title"/>
          </p:nvPr>
        </p:nvSpPr>
        <p:spPr/>
        <p:txBody>
          <a:bodyPr/>
          <a:lstStyle/>
          <a:p>
            <a:pPr lvl="0"/>
            <a:r>
              <a:rPr lang="en-GB" dirty="0"/>
              <a:t>PHÉNICE</a:t>
            </a:r>
            <a:br>
              <a:rPr lang="en-GB" dirty="0"/>
            </a:br>
            <a:r>
              <a:rPr lang="en-GB" dirty="0"/>
              <a:t> Titus </a:t>
            </a:r>
            <a:r>
              <a:rPr lang="en-GB" dirty="0" err="1"/>
              <a:t>n’a</a:t>
            </a:r>
            <a:r>
              <a:rPr lang="en-GB" dirty="0"/>
              <a:t> point encore </a:t>
            </a:r>
            <a:r>
              <a:rPr lang="en-GB" dirty="0" err="1"/>
              <a:t>expliqué</a:t>
            </a:r>
            <a:r>
              <a:rPr lang="en-GB" dirty="0"/>
              <a:t> </a:t>
            </a:r>
            <a:r>
              <a:rPr lang="en-GB" dirty="0" err="1"/>
              <a:t>sa</a:t>
            </a:r>
            <a:r>
              <a:rPr lang="en-GB" dirty="0"/>
              <a:t> </a:t>
            </a:r>
            <a:r>
              <a:rPr lang="en-GB" dirty="0" err="1"/>
              <a:t>pensée</a:t>
            </a:r>
            <a:r>
              <a:rPr lang="en-GB" dirty="0"/>
              <a:t>.</a:t>
            </a:r>
            <a:br>
              <a:rPr lang="en-GB" dirty="0"/>
            </a:br>
            <a:r>
              <a:rPr lang="en-GB" dirty="0"/>
              <a:t> Rome </a:t>
            </a:r>
            <a:r>
              <a:rPr lang="en-GB" dirty="0" err="1"/>
              <a:t>vous</a:t>
            </a:r>
            <a:r>
              <a:rPr lang="en-GB" dirty="0"/>
              <a:t> </a:t>
            </a:r>
            <a:r>
              <a:rPr lang="en-GB" dirty="0" err="1"/>
              <a:t>voit</a:t>
            </a:r>
            <a:r>
              <a:rPr lang="en-GB" dirty="0"/>
              <a:t>, Madame, avec des </a:t>
            </a:r>
            <a:r>
              <a:rPr lang="en-GB" dirty="0" err="1"/>
              <a:t>yeux</a:t>
            </a:r>
            <a:r>
              <a:rPr lang="en-GB" dirty="0"/>
              <a:t> </a:t>
            </a:r>
            <a:r>
              <a:rPr lang="en-GB" dirty="0" err="1"/>
              <a:t>jaloux</a:t>
            </a:r>
            <a:r>
              <a:rPr lang="en-GB" dirty="0"/>
              <a:t> ;</a:t>
            </a:r>
            <a:br>
              <a:rPr lang="en-GB" dirty="0"/>
            </a:br>
            <a:r>
              <a:rPr lang="en-GB" dirty="0"/>
              <a:t> La rigueur de </a:t>
            </a:r>
            <a:r>
              <a:rPr lang="en-GB" dirty="0" err="1"/>
              <a:t>ses</a:t>
            </a:r>
            <a:r>
              <a:rPr lang="en-GB" dirty="0"/>
              <a:t> </a:t>
            </a:r>
            <a:r>
              <a:rPr lang="en-GB" dirty="0" err="1"/>
              <a:t>lois</a:t>
            </a:r>
            <a:r>
              <a:rPr lang="en-GB" dirty="0"/>
              <a:t> </a:t>
            </a:r>
            <a:r>
              <a:rPr lang="en-GB" dirty="0" err="1"/>
              <a:t>m’épouvante</a:t>
            </a:r>
            <a:r>
              <a:rPr lang="en-GB" dirty="0"/>
              <a:t> pour </a:t>
            </a:r>
            <a:r>
              <a:rPr lang="en-GB" dirty="0" err="1"/>
              <a:t>vous</a:t>
            </a:r>
            <a:r>
              <a:rPr lang="en-GB" dirty="0"/>
              <a:t>.</a:t>
            </a:r>
            <a:br>
              <a:rPr lang="en-GB" dirty="0"/>
            </a:br>
            <a:r>
              <a:rPr lang="en-GB" dirty="0"/>
              <a:t> </a:t>
            </a:r>
            <a:r>
              <a:rPr lang="en-GB" dirty="0" err="1"/>
              <a:t>L’hymen</a:t>
            </a:r>
            <a:r>
              <a:rPr lang="en-GB" dirty="0"/>
              <a:t> chez les Romains </a:t>
            </a:r>
            <a:r>
              <a:rPr lang="en-GB" dirty="0" err="1"/>
              <a:t>n’admet</a:t>
            </a:r>
            <a:r>
              <a:rPr lang="en-GB" dirty="0"/>
              <a:t> </a:t>
            </a:r>
            <a:r>
              <a:rPr lang="en-GB" dirty="0" err="1"/>
              <a:t>qu’une</a:t>
            </a:r>
            <a:r>
              <a:rPr lang="en-GB" dirty="0"/>
              <a:t> Romaine ;</a:t>
            </a:r>
            <a:br>
              <a:rPr lang="en-GB" dirty="0"/>
            </a:br>
            <a:r>
              <a:rPr lang="en-GB" dirty="0"/>
              <a:t> Rome </a:t>
            </a:r>
            <a:r>
              <a:rPr lang="en-GB" dirty="0" err="1"/>
              <a:t>hait</a:t>
            </a:r>
            <a:r>
              <a:rPr lang="en-GB" dirty="0"/>
              <a:t> </a:t>
            </a:r>
            <a:r>
              <a:rPr lang="en-GB" dirty="0" err="1"/>
              <a:t>tous</a:t>
            </a:r>
            <a:r>
              <a:rPr lang="en-GB" dirty="0"/>
              <a:t> les </a:t>
            </a:r>
            <a:r>
              <a:rPr lang="en-GB" dirty="0" err="1"/>
              <a:t>rois</a:t>
            </a:r>
            <a:r>
              <a:rPr lang="en-GB" dirty="0"/>
              <a:t>, et </a:t>
            </a:r>
            <a:r>
              <a:rPr lang="en-GB" dirty="0" err="1"/>
              <a:t>Bérénice</a:t>
            </a:r>
            <a:r>
              <a:rPr lang="en-GB" dirty="0"/>
              <a:t> </a:t>
            </a:r>
            <a:r>
              <a:rPr lang="en-GB" dirty="0" err="1"/>
              <a:t>est</a:t>
            </a:r>
            <a:r>
              <a:rPr lang="en-GB" dirty="0"/>
              <a:t> </a:t>
            </a:r>
            <a:r>
              <a:rPr lang="en-GB" dirty="0" err="1"/>
              <a:t>reine</a:t>
            </a:r>
            <a:r>
              <a:rPr lang="en-GB" dirty="0"/>
              <a:t>.     </a:t>
            </a:r>
          </a:p>
        </p:txBody>
      </p:sp>
      <p:sp>
        <p:nvSpPr>
          <p:cNvPr id="3" name="Text Placeholder 2">
            <a:extLst>
              <a:ext uri="{FF2B5EF4-FFF2-40B4-BE49-F238E27FC236}">
                <a16:creationId xmlns:a16="http://schemas.microsoft.com/office/drawing/2014/main" id="{7D02BD64-4003-BB48-9CD1-94A9E88E862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D47ADE9-41CC-C24A-B787-C2B7970D28DF}"/>
              </a:ext>
            </a:extLst>
          </p:cNvPr>
          <p:cNvSpPr/>
          <p:nvPr/>
        </p:nvSpPr>
        <p:spPr>
          <a:xfrm>
            <a:off x="0" y="0"/>
            <a:ext cx="4792136"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PHENICE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Titus has not yet declared himself.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is jealous of you. I fear its harsh laws.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Romans may marry only Roman women.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hates all kings: Berenice is a queen.  </a:t>
            </a:r>
          </a:p>
        </p:txBody>
      </p:sp>
      <p:pic>
        <p:nvPicPr>
          <p:cNvPr id="5" name="Picture 4" descr="A painting of a person wearing a scarf&#10;&#10;Description automatically generated">
            <a:extLst>
              <a:ext uri="{FF2B5EF4-FFF2-40B4-BE49-F238E27FC236}">
                <a16:creationId xmlns:a16="http://schemas.microsoft.com/office/drawing/2014/main" id="{8E7CA5D3-A0A5-263C-391A-F05350BB9277}"/>
              </a:ext>
            </a:extLst>
          </p:cNvPr>
          <p:cNvPicPr>
            <a:picLocks noChangeAspect="1"/>
          </p:cNvPicPr>
          <p:nvPr/>
        </p:nvPicPr>
        <p:blipFill rotWithShape="1">
          <a:blip r:embed="rId2"/>
          <a:srcRect l="3197" r="6296" b="3240"/>
          <a:stretch/>
        </p:blipFill>
        <p:spPr>
          <a:xfrm>
            <a:off x="7298325" y="9843"/>
            <a:ext cx="1845675" cy="2214373"/>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5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B223D-9CC1-BB41-9262-657CAE26A218}"/>
              </a:ext>
            </a:extLst>
          </p:cNvPr>
          <p:cNvSpPr txBox="1">
            <a:spLocks noGrp="1"/>
          </p:cNvSpPr>
          <p:nvPr>
            <p:ph type="title"/>
          </p:nvPr>
        </p:nvSpPr>
        <p:spPr/>
        <p:txBody>
          <a:bodyPr/>
          <a:lstStyle/>
          <a:p>
            <a:pPr lvl="0"/>
            <a:r>
              <a:rPr lang="en-GB" dirty="0"/>
              <a:t>BÉRÉNICE</a:t>
            </a:r>
            <a:br>
              <a:rPr lang="en-GB" dirty="0"/>
            </a:br>
            <a:r>
              <a:rPr lang="en-GB" dirty="0"/>
              <a:t> Le temps </a:t>
            </a:r>
            <a:r>
              <a:rPr lang="en-GB" dirty="0" err="1"/>
              <a:t>n’est</a:t>
            </a:r>
            <a:r>
              <a:rPr lang="en-GB" dirty="0"/>
              <a:t> plus, </a:t>
            </a:r>
            <a:r>
              <a:rPr lang="en-GB" dirty="0" err="1"/>
              <a:t>Phénice</a:t>
            </a:r>
            <a:r>
              <a:rPr lang="en-GB" dirty="0"/>
              <a:t>, </a:t>
            </a:r>
            <a:r>
              <a:rPr lang="en-GB" dirty="0" err="1"/>
              <a:t>où</a:t>
            </a:r>
            <a:r>
              <a:rPr lang="en-GB" dirty="0"/>
              <a:t> je </a:t>
            </a:r>
            <a:r>
              <a:rPr lang="en-GB" dirty="0" err="1"/>
              <a:t>pouvais</a:t>
            </a:r>
            <a:r>
              <a:rPr lang="en-GB" dirty="0"/>
              <a:t> trembler.</a:t>
            </a:r>
            <a:br>
              <a:rPr lang="en-GB" dirty="0"/>
            </a:br>
            <a:r>
              <a:rPr lang="en-GB" dirty="0"/>
              <a:t> Titus </a:t>
            </a:r>
            <a:r>
              <a:rPr lang="en-GB" dirty="0" err="1"/>
              <a:t>m’aime</a:t>
            </a:r>
            <a:r>
              <a:rPr lang="en-GB" dirty="0"/>
              <a:t>, </a:t>
            </a:r>
            <a:r>
              <a:rPr lang="en-GB" dirty="0" err="1"/>
              <a:t>il</a:t>
            </a:r>
            <a:r>
              <a:rPr lang="en-GB" dirty="0"/>
              <a:t> </a:t>
            </a:r>
            <a:r>
              <a:rPr lang="en-GB" dirty="0" err="1"/>
              <a:t>peut</a:t>
            </a:r>
            <a:r>
              <a:rPr lang="en-GB" dirty="0"/>
              <a:t> tout, </a:t>
            </a:r>
            <a:r>
              <a:rPr lang="en-GB" dirty="0" err="1"/>
              <a:t>il</a:t>
            </a:r>
            <a:r>
              <a:rPr lang="en-GB" dirty="0"/>
              <a:t> </a:t>
            </a:r>
            <a:r>
              <a:rPr lang="en-GB" dirty="0" err="1"/>
              <a:t>n’a</a:t>
            </a:r>
            <a:r>
              <a:rPr lang="en-GB" dirty="0"/>
              <a:t> plus </a:t>
            </a:r>
            <a:r>
              <a:rPr lang="en-GB" dirty="0" err="1"/>
              <a:t>qu’à</a:t>
            </a:r>
            <a:r>
              <a:rPr lang="en-GB" dirty="0"/>
              <a:t> </a:t>
            </a:r>
            <a:r>
              <a:rPr lang="en-GB" dirty="0" err="1"/>
              <a:t>parler</a:t>
            </a:r>
            <a:r>
              <a:rPr lang="en-GB" dirty="0"/>
              <a:t> :</a:t>
            </a:r>
            <a:br>
              <a:rPr lang="en-GB" dirty="0"/>
            </a:br>
            <a:r>
              <a:rPr lang="en-GB" dirty="0"/>
              <a:t> Il </a:t>
            </a:r>
            <a:r>
              <a:rPr lang="en-GB" dirty="0" err="1"/>
              <a:t>verra</a:t>
            </a:r>
            <a:r>
              <a:rPr lang="en-GB" dirty="0"/>
              <a:t> le </a:t>
            </a:r>
            <a:r>
              <a:rPr lang="en-GB" dirty="0" err="1"/>
              <a:t>sénat</a:t>
            </a:r>
            <a:r>
              <a:rPr lang="en-GB" dirty="0"/>
              <a:t> </a:t>
            </a:r>
            <a:r>
              <a:rPr lang="en-GB" dirty="0" err="1"/>
              <a:t>m’apporter</a:t>
            </a:r>
            <a:r>
              <a:rPr lang="en-GB" dirty="0"/>
              <a:t> </a:t>
            </a:r>
            <a:r>
              <a:rPr lang="en-GB" dirty="0" err="1"/>
              <a:t>ses</a:t>
            </a:r>
            <a:r>
              <a:rPr lang="en-GB" dirty="0"/>
              <a:t> </a:t>
            </a:r>
            <a:r>
              <a:rPr lang="en-GB" dirty="0" err="1"/>
              <a:t>hommages</a:t>
            </a:r>
            <a:r>
              <a:rPr lang="en-GB" dirty="0"/>
              <a:t>,</a:t>
            </a:r>
            <a:br>
              <a:rPr lang="en-GB" dirty="0"/>
            </a:br>
            <a:r>
              <a:rPr lang="en-GB" dirty="0"/>
              <a:t> Et le </a:t>
            </a:r>
            <a:r>
              <a:rPr lang="en-GB" dirty="0" err="1"/>
              <a:t>peuple</a:t>
            </a:r>
            <a:r>
              <a:rPr lang="en-GB" dirty="0"/>
              <a:t> de </a:t>
            </a:r>
            <a:r>
              <a:rPr lang="en-GB" dirty="0" err="1"/>
              <a:t>fleurs</a:t>
            </a:r>
            <a:r>
              <a:rPr lang="en-GB" dirty="0"/>
              <a:t> </a:t>
            </a:r>
            <a:r>
              <a:rPr lang="en-GB" dirty="0" err="1"/>
              <a:t>couronner</a:t>
            </a:r>
            <a:r>
              <a:rPr lang="en-GB" dirty="0"/>
              <a:t> </a:t>
            </a:r>
            <a:r>
              <a:rPr lang="en-GB" dirty="0" err="1"/>
              <a:t>ses</a:t>
            </a:r>
            <a:r>
              <a:rPr lang="en-GB" dirty="0"/>
              <a:t> images.     </a:t>
            </a:r>
          </a:p>
        </p:txBody>
      </p:sp>
      <p:sp>
        <p:nvSpPr>
          <p:cNvPr id="3" name="Text Placeholder 2">
            <a:extLst>
              <a:ext uri="{FF2B5EF4-FFF2-40B4-BE49-F238E27FC236}">
                <a16:creationId xmlns:a16="http://schemas.microsoft.com/office/drawing/2014/main" id="{A734C85A-7CC3-154E-9C93-C0FB62A6672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F40A7A2-9754-494D-BDC3-E46E274A3247}"/>
              </a:ext>
            </a:extLst>
          </p:cNvPr>
          <p:cNvSpPr/>
          <p:nvPr/>
        </p:nvSpPr>
        <p:spPr>
          <a:xfrm>
            <a:off x="-2" y="0"/>
            <a:ext cx="5665239"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nothing to fear now. Titus loves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is all-powerful, he has only to speak.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 will see the Senate come to pay me</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homage,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the people crown his statues with  flowers. </a:t>
            </a:r>
          </a:p>
        </p:txBody>
      </p:sp>
      <p:pic>
        <p:nvPicPr>
          <p:cNvPr id="5" name="Picture 4" descr="A painting of a person in a blue dress&#10;&#10;Description automatically generated">
            <a:extLst>
              <a:ext uri="{FF2B5EF4-FFF2-40B4-BE49-F238E27FC236}">
                <a16:creationId xmlns:a16="http://schemas.microsoft.com/office/drawing/2014/main" id="{01A0AEE5-ACD9-75AC-FA18-15E41C4F05D3}"/>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5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38F3F-F342-A749-A14A-C9E90C3941F0}"/>
              </a:ext>
            </a:extLst>
          </p:cNvPr>
          <p:cNvSpPr txBox="1">
            <a:spLocks noGrp="1"/>
          </p:cNvSpPr>
          <p:nvPr>
            <p:ph type="title"/>
          </p:nvPr>
        </p:nvSpPr>
        <p:spPr/>
        <p:txBody>
          <a:bodyPr/>
          <a:lstStyle/>
          <a:p>
            <a:pPr lvl="0"/>
            <a:r>
              <a:rPr lang="en-GB" dirty="0"/>
              <a:t> De </a:t>
            </a:r>
            <a:r>
              <a:rPr lang="en-GB" dirty="0" err="1"/>
              <a:t>cette</a:t>
            </a:r>
            <a:r>
              <a:rPr lang="en-GB" dirty="0"/>
              <a:t> </a:t>
            </a:r>
            <a:r>
              <a:rPr lang="en-GB" dirty="0" err="1"/>
              <a:t>nuit</a:t>
            </a:r>
            <a:r>
              <a:rPr lang="en-GB" dirty="0"/>
              <a:t>, </a:t>
            </a:r>
            <a:r>
              <a:rPr lang="en-GB" dirty="0" err="1"/>
              <a:t>Phénice</a:t>
            </a:r>
            <a:r>
              <a:rPr lang="en-GB" dirty="0"/>
              <a:t>, as-</a:t>
            </a:r>
            <a:r>
              <a:rPr lang="en-GB" dirty="0" err="1"/>
              <a:t>tu</a:t>
            </a:r>
            <a:r>
              <a:rPr lang="en-GB" dirty="0"/>
              <a:t> vu la </a:t>
            </a:r>
            <a:r>
              <a:rPr lang="en-GB" dirty="0" err="1"/>
              <a:t>splendeur</a:t>
            </a:r>
            <a:r>
              <a:rPr lang="en-GB" dirty="0"/>
              <a:t> ?</a:t>
            </a:r>
            <a:br>
              <a:rPr lang="en-GB" dirty="0"/>
            </a:br>
            <a:r>
              <a:rPr lang="en-GB" dirty="0"/>
              <a:t> </a:t>
            </a:r>
            <a:r>
              <a:rPr lang="en-GB" dirty="0" err="1"/>
              <a:t>Tes</a:t>
            </a:r>
            <a:r>
              <a:rPr lang="en-GB" dirty="0"/>
              <a:t> </a:t>
            </a:r>
            <a:r>
              <a:rPr lang="en-GB" dirty="0" err="1"/>
              <a:t>yeux</a:t>
            </a:r>
            <a:r>
              <a:rPr lang="en-GB" dirty="0"/>
              <a:t> ne </a:t>
            </a:r>
            <a:r>
              <a:rPr lang="en-GB" dirty="0" err="1"/>
              <a:t>sont-ils</a:t>
            </a:r>
            <a:r>
              <a:rPr lang="en-GB" dirty="0"/>
              <a:t> pas tout </a:t>
            </a:r>
            <a:r>
              <a:rPr lang="en-GB" dirty="0" err="1"/>
              <a:t>pleins</a:t>
            </a:r>
            <a:r>
              <a:rPr lang="en-GB" dirty="0"/>
              <a:t> de </a:t>
            </a:r>
            <a:r>
              <a:rPr lang="en-GB" dirty="0" err="1"/>
              <a:t>sa</a:t>
            </a:r>
            <a:r>
              <a:rPr lang="en-GB" dirty="0"/>
              <a:t> grandeur ?</a:t>
            </a:r>
            <a:br>
              <a:rPr lang="en-GB" dirty="0"/>
            </a:br>
            <a:r>
              <a:rPr lang="en-GB" dirty="0"/>
              <a:t> </a:t>
            </a:r>
            <a:r>
              <a:rPr lang="en-GB" dirty="0" err="1"/>
              <a:t>Ces</a:t>
            </a:r>
            <a:r>
              <a:rPr lang="en-GB" dirty="0"/>
              <a:t> flambeaux, </a:t>
            </a:r>
            <a:r>
              <a:rPr lang="en-GB" dirty="0" err="1"/>
              <a:t>ce</a:t>
            </a:r>
            <a:r>
              <a:rPr lang="en-GB" dirty="0"/>
              <a:t> </a:t>
            </a:r>
            <a:r>
              <a:rPr lang="en-GB" dirty="0" err="1"/>
              <a:t>bûcher</a:t>
            </a:r>
            <a:r>
              <a:rPr lang="en-GB" dirty="0"/>
              <a:t>, </a:t>
            </a:r>
            <a:r>
              <a:rPr lang="en-GB" dirty="0" err="1"/>
              <a:t>cette</a:t>
            </a:r>
            <a:r>
              <a:rPr lang="en-GB" dirty="0"/>
              <a:t> </a:t>
            </a:r>
            <a:r>
              <a:rPr lang="en-GB" dirty="0" err="1"/>
              <a:t>nuit</a:t>
            </a:r>
            <a:r>
              <a:rPr lang="en-GB" dirty="0"/>
              <a:t> </a:t>
            </a:r>
            <a:r>
              <a:rPr lang="en-GB" dirty="0" err="1"/>
              <a:t>enflammée</a:t>
            </a:r>
            <a:r>
              <a:rPr lang="en-GB" dirty="0"/>
              <a:t>,</a:t>
            </a:r>
            <a:br>
              <a:rPr lang="en-GB" dirty="0"/>
            </a:br>
            <a:r>
              <a:rPr lang="en-GB" dirty="0"/>
              <a:t> </a:t>
            </a:r>
            <a:r>
              <a:rPr lang="en-GB" dirty="0" err="1"/>
              <a:t>Ces</a:t>
            </a:r>
            <a:r>
              <a:rPr lang="en-GB" dirty="0"/>
              <a:t> </a:t>
            </a:r>
            <a:r>
              <a:rPr lang="en-GB" dirty="0" err="1"/>
              <a:t>aigles</a:t>
            </a:r>
            <a:r>
              <a:rPr lang="en-GB" dirty="0"/>
              <a:t>, </a:t>
            </a:r>
            <a:r>
              <a:rPr lang="en-GB" dirty="0" err="1"/>
              <a:t>ces</a:t>
            </a:r>
            <a:r>
              <a:rPr lang="en-GB" dirty="0"/>
              <a:t> </a:t>
            </a:r>
            <a:r>
              <a:rPr lang="en-GB" dirty="0" err="1"/>
              <a:t>faisceaux</a:t>
            </a:r>
            <a:r>
              <a:rPr lang="en-GB" dirty="0"/>
              <a:t>, </a:t>
            </a:r>
            <a:r>
              <a:rPr lang="en-GB" dirty="0" err="1"/>
              <a:t>ce</a:t>
            </a:r>
            <a:r>
              <a:rPr lang="en-GB" dirty="0"/>
              <a:t> </a:t>
            </a:r>
            <a:r>
              <a:rPr lang="en-GB" dirty="0" err="1"/>
              <a:t>peuple</a:t>
            </a:r>
            <a:r>
              <a:rPr lang="en-GB" dirty="0"/>
              <a:t>, </a:t>
            </a:r>
            <a:r>
              <a:rPr lang="en-GB" dirty="0" err="1"/>
              <a:t>cette</a:t>
            </a:r>
            <a:r>
              <a:rPr lang="en-GB" dirty="0"/>
              <a:t> </a:t>
            </a:r>
            <a:r>
              <a:rPr lang="en-GB" dirty="0" err="1"/>
              <a:t>armée</a:t>
            </a:r>
            <a:r>
              <a:rPr lang="en-GB" dirty="0"/>
              <a:t>,    </a:t>
            </a:r>
          </a:p>
        </p:txBody>
      </p:sp>
      <p:sp>
        <p:nvSpPr>
          <p:cNvPr id="3" name="Text Placeholder 2">
            <a:extLst>
              <a:ext uri="{FF2B5EF4-FFF2-40B4-BE49-F238E27FC236}">
                <a16:creationId xmlns:a16="http://schemas.microsoft.com/office/drawing/2014/main" id="{6D9DC856-B8D2-9F45-AAB6-617AAB86A3B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E84C46C-1372-8446-87EA-6862B93FD159}"/>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Did you see last night’s </a:t>
            </a:r>
            <a:r>
              <a:rPr lang="en-US" sz="1800" b="1" i="0" u="none" strike="noStrike" kern="1200" cap="none" spc="0" baseline="0" dirty="0" err="1">
                <a:solidFill>
                  <a:srgbClr val="000000"/>
                </a:solidFill>
                <a:uFillTx/>
                <a:latin typeface="Cambria" pitchFamily="18"/>
              </a:rPr>
              <a:t>splendour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Aren’t your eyes still full of its glow?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torches, the fire, the night ablaze,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standards, the fasces, the crowds,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t</a:t>
            </a:r>
            <a:r>
              <a:rPr lang="en-US" sz="1800" b="1" i="0" u="none" strike="noStrike" kern="1200" cap="none" spc="0" baseline="0" dirty="0">
                <a:solidFill>
                  <a:srgbClr val="000000"/>
                </a:solidFill>
                <a:uFillTx/>
                <a:latin typeface="Cambria" pitchFamily="18"/>
              </a:rPr>
              <a:t>he army, </a:t>
            </a:r>
          </a:p>
        </p:txBody>
      </p:sp>
      <p:pic>
        <p:nvPicPr>
          <p:cNvPr id="5" name="Picture 4" descr="A painting of a person in a blue dress&#10;&#10;Description automatically generated">
            <a:extLst>
              <a:ext uri="{FF2B5EF4-FFF2-40B4-BE49-F238E27FC236}">
                <a16:creationId xmlns:a16="http://schemas.microsoft.com/office/drawing/2014/main" id="{6DE68BE9-4FBF-9BEE-EDD3-E88FE784F6B5}"/>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5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D756F-EE0D-3441-8D49-D9DA5ACE1BD8}"/>
              </a:ext>
            </a:extLst>
          </p:cNvPr>
          <p:cNvSpPr txBox="1">
            <a:spLocks noGrp="1"/>
          </p:cNvSpPr>
          <p:nvPr>
            <p:ph type="title"/>
          </p:nvPr>
        </p:nvSpPr>
        <p:spPr/>
        <p:txBody>
          <a:bodyPr/>
          <a:lstStyle/>
          <a:p>
            <a:pPr lvl="0"/>
            <a:r>
              <a:rPr lang="en-GB" dirty="0"/>
              <a:t> </a:t>
            </a:r>
            <a:r>
              <a:rPr lang="en-GB" dirty="0" err="1"/>
              <a:t>Cette</a:t>
            </a:r>
            <a:r>
              <a:rPr lang="en-GB" dirty="0"/>
              <a:t> </a:t>
            </a:r>
            <a:r>
              <a:rPr lang="en-GB" dirty="0" err="1"/>
              <a:t>foule</a:t>
            </a:r>
            <a:r>
              <a:rPr lang="en-GB" dirty="0"/>
              <a:t> de </a:t>
            </a:r>
            <a:r>
              <a:rPr lang="en-GB" dirty="0" err="1"/>
              <a:t>rois</a:t>
            </a:r>
            <a:r>
              <a:rPr lang="en-GB" dirty="0"/>
              <a:t>, </a:t>
            </a:r>
            <a:r>
              <a:rPr lang="en-GB" dirty="0" err="1"/>
              <a:t>ces</a:t>
            </a:r>
            <a:r>
              <a:rPr lang="en-GB" dirty="0"/>
              <a:t> consuls, </a:t>
            </a:r>
            <a:r>
              <a:rPr lang="en-GB" dirty="0" err="1"/>
              <a:t>ce</a:t>
            </a:r>
            <a:r>
              <a:rPr lang="en-GB" dirty="0"/>
              <a:t> </a:t>
            </a:r>
            <a:r>
              <a:rPr lang="en-GB" dirty="0" err="1"/>
              <a:t>sénat</a:t>
            </a:r>
            <a:r>
              <a:rPr lang="en-GB" dirty="0"/>
              <a:t>,</a:t>
            </a:r>
            <a:br>
              <a:rPr lang="en-GB" dirty="0"/>
            </a:br>
            <a:r>
              <a:rPr lang="en-GB" dirty="0"/>
              <a:t> Qui </a:t>
            </a:r>
            <a:r>
              <a:rPr lang="en-GB" dirty="0" err="1"/>
              <a:t>tous</a:t>
            </a:r>
            <a:r>
              <a:rPr lang="en-GB" dirty="0"/>
              <a:t> de mon </a:t>
            </a:r>
            <a:r>
              <a:rPr lang="en-GB" dirty="0" err="1"/>
              <a:t>amant</a:t>
            </a:r>
            <a:r>
              <a:rPr lang="en-GB" dirty="0"/>
              <a:t> </a:t>
            </a:r>
            <a:r>
              <a:rPr lang="en-GB" dirty="0" err="1"/>
              <a:t>empruntaient</a:t>
            </a:r>
            <a:r>
              <a:rPr lang="en-GB" dirty="0"/>
              <a:t> </a:t>
            </a:r>
            <a:r>
              <a:rPr lang="en-GB" dirty="0" err="1"/>
              <a:t>leur</a:t>
            </a:r>
            <a:r>
              <a:rPr lang="en-GB" dirty="0"/>
              <a:t> éclat ;</a:t>
            </a:r>
            <a:br>
              <a:rPr lang="en-GB" dirty="0"/>
            </a:br>
            <a:r>
              <a:rPr lang="en-GB" dirty="0"/>
              <a:t> </a:t>
            </a:r>
            <a:r>
              <a:rPr lang="en-GB" dirty="0" err="1"/>
              <a:t>Cette</a:t>
            </a:r>
            <a:r>
              <a:rPr lang="en-GB" dirty="0"/>
              <a:t> </a:t>
            </a:r>
            <a:r>
              <a:rPr lang="en-GB" dirty="0" err="1"/>
              <a:t>pourpre</a:t>
            </a:r>
            <a:r>
              <a:rPr lang="en-GB" dirty="0"/>
              <a:t>, </a:t>
            </a:r>
            <a:r>
              <a:rPr lang="en-GB" dirty="0" err="1"/>
              <a:t>cet</a:t>
            </a:r>
            <a:r>
              <a:rPr lang="en-GB" dirty="0"/>
              <a:t> or, que </a:t>
            </a:r>
            <a:r>
              <a:rPr lang="en-GB" dirty="0" err="1"/>
              <a:t>rehaussait</a:t>
            </a:r>
            <a:r>
              <a:rPr lang="en-GB" dirty="0"/>
              <a:t> </a:t>
            </a:r>
            <a:r>
              <a:rPr lang="en-GB" dirty="0" err="1"/>
              <a:t>sa</a:t>
            </a:r>
            <a:r>
              <a:rPr lang="en-GB" dirty="0"/>
              <a:t> </a:t>
            </a:r>
            <a:r>
              <a:rPr lang="en-GB" dirty="0" err="1"/>
              <a:t>gloire</a:t>
            </a:r>
            <a:r>
              <a:rPr lang="en-GB" dirty="0"/>
              <a:t>,</a:t>
            </a:r>
            <a:br>
              <a:rPr lang="en-GB" dirty="0"/>
            </a:br>
            <a:r>
              <a:rPr lang="en-GB" dirty="0"/>
              <a:t> Et </a:t>
            </a:r>
            <a:r>
              <a:rPr lang="en-GB" dirty="0" err="1"/>
              <a:t>ces</a:t>
            </a:r>
            <a:r>
              <a:rPr lang="en-GB" dirty="0"/>
              <a:t> </a:t>
            </a:r>
            <a:r>
              <a:rPr lang="en-GB" dirty="0" err="1"/>
              <a:t>lauriers</a:t>
            </a:r>
            <a:r>
              <a:rPr lang="en-GB" dirty="0"/>
              <a:t> </a:t>
            </a:r>
            <a:r>
              <a:rPr lang="en-GB" dirty="0" err="1"/>
              <a:t>encor</a:t>
            </a:r>
            <a:r>
              <a:rPr lang="en-GB" dirty="0"/>
              <a:t> </a:t>
            </a:r>
            <a:r>
              <a:rPr lang="en-GB" dirty="0" err="1"/>
              <a:t>témoins</a:t>
            </a:r>
            <a:r>
              <a:rPr lang="en-GB" dirty="0"/>
              <a:t> de </a:t>
            </a:r>
            <a:r>
              <a:rPr lang="en-GB" dirty="0" err="1"/>
              <a:t>sa</a:t>
            </a:r>
            <a:r>
              <a:rPr lang="en-GB" dirty="0"/>
              <a:t> </a:t>
            </a:r>
            <a:r>
              <a:rPr lang="en-GB" dirty="0" err="1"/>
              <a:t>victoire</a:t>
            </a:r>
            <a:r>
              <a:rPr lang="en-GB" dirty="0"/>
              <a:t> .          </a:t>
            </a:r>
          </a:p>
        </p:txBody>
      </p:sp>
      <p:sp>
        <p:nvSpPr>
          <p:cNvPr id="3" name="Text Placeholder 2">
            <a:extLst>
              <a:ext uri="{FF2B5EF4-FFF2-40B4-BE49-F238E27FC236}">
                <a16:creationId xmlns:a16="http://schemas.microsoft.com/office/drawing/2014/main" id="{07686F36-0A30-5D4E-8EEA-F257E2D8FD3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5FDA75E-0E43-6042-A6C7-270734487D31}"/>
              </a:ext>
            </a:extLst>
          </p:cNvPr>
          <p:cNvSpPr/>
          <p:nvPr/>
        </p:nvSpPr>
        <p:spPr>
          <a:xfrm>
            <a:off x="0" y="0"/>
            <a:ext cx="4871508"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 throng of kings, consuls, senators,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who all owed their </a:t>
            </a:r>
            <a:r>
              <a:rPr lang="en-US" sz="1800" b="1" i="0" u="none" strike="noStrike" kern="1200" cap="none" spc="0" baseline="0" dirty="0" err="1">
                <a:solidFill>
                  <a:srgbClr val="000000"/>
                </a:solidFill>
                <a:uFillTx/>
                <a:latin typeface="Cambria" pitchFamily="18"/>
              </a:rPr>
              <a:t>lustre</a:t>
            </a:r>
            <a:r>
              <a:rPr lang="en-US" sz="1800" b="1" i="0" u="none" strike="noStrike" kern="1200" cap="none" spc="0" baseline="0" dirty="0">
                <a:solidFill>
                  <a:srgbClr val="000000"/>
                </a:solidFill>
                <a:uFillTx/>
                <a:latin typeface="Cambria" pitchFamily="18"/>
              </a:rPr>
              <a:t> to my lover.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purple, the gold, enhanced by his</a:t>
            </a: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fame,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the laurels, proof of his victory. </a:t>
            </a:r>
          </a:p>
        </p:txBody>
      </p:sp>
      <p:pic>
        <p:nvPicPr>
          <p:cNvPr id="5" name="Picture 4" descr="A painting of a person in a blue dress&#10;&#10;Description automatically generated">
            <a:extLst>
              <a:ext uri="{FF2B5EF4-FFF2-40B4-BE49-F238E27FC236}">
                <a16:creationId xmlns:a16="http://schemas.microsoft.com/office/drawing/2014/main" id="{F8219A94-1FBA-5CF2-D643-41B8ECAB52BD}"/>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5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8E54D-E55E-A345-88A0-39A18058476D}"/>
              </a:ext>
            </a:extLst>
          </p:cNvPr>
          <p:cNvSpPr txBox="1">
            <a:spLocks noGrp="1"/>
          </p:cNvSpPr>
          <p:nvPr>
            <p:ph type="title"/>
          </p:nvPr>
        </p:nvSpPr>
        <p:spPr/>
        <p:txBody>
          <a:bodyPr/>
          <a:lstStyle/>
          <a:p>
            <a:pPr lvl="0"/>
            <a:r>
              <a:rPr lang="en-GB" dirty="0"/>
              <a:t> </a:t>
            </a:r>
            <a:r>
              <a:rPr lang="en-GB" dirty="0" err="1"/>
              <a:t>Que</a:t>
            </a:r>
            <a:r>
              <a:rPr lang="en-GB" dirty="0"/>
              <a:t> </a:t>
            </a:r>
            <a:r>
              <a:rPr lang="en-GB" dirty="0" err="1"/>
              <a:t>tardons</a:t>
            </a:r>
            <a:r>
              <a:rPr lang="en-GB" dirty="0"/>
              <a:t>-nous ? </a:t>
            </a:r>
            <a:r>
              <a:rPr lang="en-GB" dirty="0" err="1"/>
              <a:t>Allons</a:t>
            </a:r>
            <a:r>
              <a:rPr lang="en-GB" dirty="0"/>
              <a:t>, pour son empire </a:t>
            </a:r>
            <a:r>
              <a:rPr lang="en-GB" dirty="0" err="1"/>
              <a:t>heureux</a:t>
            </a:r>
            <a:r>
              <a:rPr lang="en-GB" dirty="0"/>
              <a:t>,</a:t>
            </a:r>
            <a:br>
              <a:rPr lang="en-GB" dirty="0"/>
            </a:br>
            <a:r>
              <a:rPr lang="en-GB" dirty="0"/>
              <a:t> Au </a:t>
            </a:r>
            <a:r>
              <a:rPr lang="en-GB" dirty="0" err="1"/>
              <a:t>ciel</a:t>
            </a:r>
            <a:r>
              <a:rPr lang="en-GB" dirty="0"/>
              <a:t> qui le </a:t>
            </a:r>
            <a:r>
              <a:rPr lang="en-GB" dirty="0" err="1"/>
              <a:t>protège</a:t>
            </a:r>
            <a:r>
              <a:rPr lang="en-GB" dirty="0"/>
              <a:t>, </a:t>
            </a:r>
            <a:r>
              <a:rPr lang="en-GB" dirty="0" err="1"/>
              <a:t>offrir</a:t>
            </a:r>
            <a:r>
              <a:rPr lang="en-GB" dirty="0"/>
              <a:t> </a:t>
            </a:r>
            <a:r>
              <a:rPr lang="en-GB" dirty="0" err="1"/>
              <a:t>aussi</a:t>
            </a:r>
            <a:r>
              <a:rPr lang="en-GB" dirty="0"/>
              <a:t> </a:t>
            </a:r>
            <a:r>
              <a:rPr lang="en-GB" dirty="0" err="1"/>
              <a:t>nos</a:t>
            </a:r>
            <a:r>
              <a:rPr lang="en-GB" dirty="0"/>
              <a:t> </a:t>
            </a:r>
            <a:r>
              <a:rPr lang="en-GB" dirty="0" err="1"/>
              <a:t>vœux</a:t>
            </a:r>
            <a:r>
              <a:rPr lang="en-GB" dirty="0"/>
              <a:t>.</a:t>
            </a:r>
            <a:br>
              <a:rPr lang="en-GB" dirty="0"/>
            </a:br>
            <a:r>
              <a:rPr lang="en-GB" dirty="0"/>
              <a:t> </a:t>
            </a:r>
            <a:r>
              <a:rPr lang="en-GB" dirty="0" err="1"/>
              <a:t>Aussitôt</a:t>
            </a:r>
            <a:r>
              <a:rPr lang="en-GB" dirty="0"/>
              <a:t>, sans </a:t>
            </a:r>
            <a:r>
              <a:rPr lang="en-GB" dirty="0" err="1"/>
              <a:t>l’attendre</a:t>
            </a:r>
            <a:r>
              <a:rPr lang="en-GB" dirty="0"/>
              <a:t>, et sans </a:t>
            </a:r>
            <a:r>
              <a:rPr lang="en-GB" dirty="0" err="1"/>
              <a:t>être</a:t>
            </a:r>
            <a:r>
              <a:rPr lang="en-GB" dirty="0"/>
              <a:t> </a:t>
            </a:r>
            <a:r>
              <a:rPr lang="en-GB" dirty="0" err="1"/>
              <a:t>attendue</a:t>
            </a:r>
            <a:r>
              <a:rPr lang="en-GB" dirty="0"/>
              <a:t>,</a:t>
            </a:r>
            <a:br>
              <a:rPr lang="en-GB" dirty="0"/>
            </a:br>
            <a:r>
              <a:rPr lang="en-GB" dirty="0"/>
              <a:t> Je </a:t>
            </a:r>
            <a:r>
              <a:rPr lang="en-GB" dirty="0" err="1"/>
              <a:t>reviens</a:t>
            </a:r>
            <a:r>
              <a:rPr lang="en-GB" dirty="0"/>
              <a:t> le </a:t>
            </a:r>
            <a:r>
              <a:rPr lang="en-GB" dirty="0" err="1"/>
              <a:t>chercher</a:t>
            </a:r>
            <a:r>
              <a:rPr lang="en-GB" dirty="0"/>
              <a:t>, et </a:t>
            </a:r>
            <a:r>
              <a:rPr lang="en-GB" dirty="0" err="1"/>
              <a:t>dans</a:t>
            </a:r>
            <a:r>
              <a:rPr lang="en-GB" dirty="0"/>
              <a:t> </a:t>
            </a:r>
            <a:r>
              <a:rPr lang="en-GB" dirty="0" err="1"/>
              <a:t>cette</a:t>
            </a:r>
            <a:r>
              <a:rPr lang="en-GB" dirty="0"/>
              <a:t> </a:t>
            </a:r>
            <a:r>
              <a:rPr lang="en-GB" dirty="0" err="1"/>
              <a:t>entrevue</a:t>
            </a:r>
            <a:br>
              <a:rPr lang="en-GB" dirty="0"/>
            </a:br>
            <a:r>
              <a:rPr lang="en-GB" dirty="0"/>
              <a:t> Dire tout </a:t>
            </a:r>
            <a:r>
              <a:rPr lang="en-GB" dirty="0" err="1"/>
              <a:t>ce</a:t>
            </a:r>
            <a:r>
              <a:rPr lang="en-GB" dirty="0"/>
              <a:t> </a:t>
            </a:r>
            <a:r>
              <a:rPr lang="en-GB" dirty="0" err="1"/>
              <a:t>qu’aux</a:t>
            </a:r>
            <a:r>
              <a:rPr lang="en-GB" dirty="0"/>
              <a:t> </a:t>
            </a:r>
            <a:r>
              <a:rPr lang="en-GB" dirty="0" err="1"/>
              <a:t>cœurs</a:t>
            </a:r>
            <a:r>
              <a:rPr lang="en-GB" dirty="0"/>
              <a:t> </a:t>
            </a:r>
            <a:r>
              <a:rPr lang="en-GB" dirty="0" err="1"/>
              <a:t>l’un</a:t>
            </a:r>
            <a:r>
              <a:rPr lang="en-GB" dirty="0"/>
              <a:t> de </a:t>
            </a:r>
            <a:r>
              <a:rPr lang="en-GB" dirty="0" err="1"/>
              <a:t>l’autre</a:t>
            </a:r>
            <a:r>
              <a:rPr lang="en-GB" dirty="0"/>
              <a:t> contents</a:t>
            </a:r>
            <a:br>
              <a:rPr lang="en-GB" dirty="0"/>
            </a:br>
            <a:r>
              <a:rPr lang="en-GB" dirty="0"/>
              <a:t> </a:t>
            </a:r>
            <a:r>
              <a:rPr lang="en-GB" dirty="0" err="1"/>
              <a:t>Inspirent</a:t>
            </a:r>
            <a:r>
              <a:rPr lang="en-GB" dirty="0"/>
              <a:t> des transports </a:t>
            </a:r>
            <a:r>
              <a:rPr lang="en-GB" dirty="0" err="1"/>
              <a:t>retenus</a:t>
            </a:r>
            <a:r>
              <a:rPr lang="en-GB" dirty="0"/>
              <a:t> </a:t>
            </a:r>
            <a:r>
              <a:rPr lang="en-GB" dirty="0" err="1"/>
              <a:t>si</a:t>
            </a:r>
            <a:r>
              <a:rPr lang="en-GB" dirty="0"/>
              <a:t> </a:t>
            </a:r>
            <a:r>
              <a:rPr lang="en-GB" dirty="0" err="1"/>
              <a:t>longtemps</a:t>
            </a:r>
            <a:r>
              <a:rPr lang="en-GB" dirty="0"/>
              <a:t>.     </a:t>
            </a:r>
          </a:p>
        </p:txBody>
      </p:sp>
      <p:sp>
        <p:nvSpPr>
          <p:cNvPr id="3" name="Text Placeholder 2">
            <a:extLst>
              <a:ext uri="{FF2B5EF4-FFF2-40B4-BE49-F238E27FC236}">
                <a16:creationId xmlns:a16="http://schemas.microsoft.com/office/drawing/2014/main" id="{B61691C1-BA58-9148-A1D5-4186EFE41C7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1012FFF-8D05-5341-97D9-9B19E1A2D1FE}"/>
              </a:ext>
            </a:extLst>
          </p:cNvPr>
          <p:cNvSpPr/>
          <p:nvPr/>
        </p:nvSpPr>
        <p:spPr>
          <a:xfrm>
            <a:off x="-1" y="0"/>
            <a:ext cx="5099705"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Why wait? Let’s go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offer prayers to heaven for his reign.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Quick! We won’t wait for him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kern="0"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nor let him  wait for 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I’ll come back to find him, and in that</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meeting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tell him all that love, constrained so long,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inspires in hearts united in joy. </a:t>
            </a:r>
          </a:p>
        </p:txBody>
      </p:sp>
      <p:pic>
        <p:nvPicPr>
          <p:cNvPr id="5" name="Picture 4" descr="A painting of a person in a blue dress&#10;&#10;Description automatically generated">
            <a:extLst>
              <a:ext uri="{FF2B5EF4-FFF2-40B4-BE49-F238E27FC236}">
                <a16:creationId xmlns:a16="http://schemas.microsoft.com/office/drawing/2014/main" id="{B29F0707-CBCB-3B40-4BFA-674E932C624A}"/>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2F734-9525-FD45-90F2-D5C05B951622}"/>
              </a:ext>
            </a:extLst>
          </p:cNvPr>
          <p:cNvSpPr txBox="1">
            <a:spLocks noGrp="1"/>
          </p:cNvSpPr>
          <p:nvPr>
            <p:ph type="title"/>
          </p:nvPr>
        </p:nvSpPr>
        <p:spPr/>
        <p:txBody>
          <a:bodyPr/>
          <a:lstStyle/>
          <a:p>
            <a:pPr lvl="0"/>
            <a:br>
              <a:rPr lang="en-GB" dirty="0"/>
            </a:br>
            <a:r>
              <a:rPr lang="en-GB" dirty="0"/>
              <a:t> </a:t>
            </a:r>
          </a:p>
        </p:txBody>
      </p:sp>
      <p:sp>
        <p:nvSpPr>
          <p:cNvPr id="3" name="Text Placeholder 2">
            <a:extLst>
              <a:ext uri="{FF2B5EF4-FFF2-40B4-BE49-F238E27FC236}">
                <a16:creationId xmlns:a16="http://schemas.microsoft.com/office/drawing/2014/main" id="{EB33E416-18E9-2E43-B471-E55A6E508228}"/>
              </a:ext>
            </a:extLst>
          </p:cNvPr>
          <p:cNvSpPr txBox="1">
            <a:spLocks noGrp="1"/>
          </p:cNvSpPr>
          <p:nvPr>
            <p:ph type="body" idx="1"/>
          </p:nvPr>
        </p:nvSpPr>
        <p:spPr/>
        <p:txBody>
          <a:bodyPr>
            <a:normAutofit fontScale="25000" lnSpcReduction="20000"/>
          </a:bodyPr>
          <a:lstStyle/>
          <a:p>
            <a:endParaRPr lang="en-US"/>
          </a:p>
        </p:txBody>
      </p:sp>
      <p:sp>
        <p:nvSpPr>
          <p:cNvPr id="6" name="TextBox 5">
            <a:extLst>
              <a:ext uri="{FF2B5EF4-FFF2-40B4-BE49-F238E27FC236}">
                <a16:creationId xmlns:a16="http://schemas.microsoft.com/office/drawing/2014/main" id="{19A9AA43-153E-25C2-53AD-2BE45BA529F9}"/>
              </a:ext>
            </a:extLst>
          </p:cNvPr>
          <p:cNvSpPr txBox="1"/>
          <p:nvPr/>
        </p:nvSpPr>
        <p:spPr>
          <a:xfrm>
            <a:off x="2204978" y="2363934"/>
            <a:ext cx="2367022" cy="1015663"/>
          </a:xfrm>
          <a:prstGeom prst="rect">
            <a:avLst/>
          </a:prstGeom>
          <a:noFill/>
        </p:spPr>
        <p:txBody>
          <a:bodyPr wrap="square">
            <a:spAutoFit/>
          </a:bodyPr>
          <a:lstStyle/>
          <a:p>
            <a:r>
              <a:rPr lang="en-US" sz="3600" dirty="0">
                <a:solidFill>
                  <a:srgbClr val="FFFF00"/>
                </a:solidFill>
              </a:rPr>
              <a:t>Act Two</a:t>
            </a:r>
          </a:p>
          <a:p>
            <a:r>
              <a:rPr lang="en-US" sz="2400" dirty="0">
                <a:solidFill>
                  <a:srgbClr val="FFFF00"/>
                </a:solidFill>
              </a:rPr>
              <a:t>Prelude</a:t>
            </a:r>
          </a:p>
        </p:txBody>
      </p:sp>
    </p:spTree>
    <p:extLst>
      <p:ext uri="{BB962C8B-B14F-4D97-AF65-F5344CB8AC3E}">
        <p14:creationId xmlns:p14="http://schemas.microsoft.com/office/powerpoint/2010/main" val="24832472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6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B7BF2-52F9-4D43-A689-69A87F292D10}"/>
              </a:ext>
            </a:extLst>
          </p:cNvPr>
          <p:cNvSpPr txBox="1">
            <a:spLocks noGrp="1"/>
          </p:cNvSpPr>
          <p:nvPr>
            <p:ph type="title"/>
          </p:nvPr>
        </p:nvSpPr>
        <p:spPr/>
        <p:txBody>
          <a:bodyPr/>
          <a:lstStyle/>
          <a:p>
            <a:pPr lvl="0"/>
            <a:r>
              <a:rPr lang="en-GB" dirty="0"/>
              <a:t>TITUS</a:t>
            </a:r>
            <a:br>
              <a:rPr lang="en-GB" dirty="0"/>
            </a:br>
            <a:r>
              <a:rPr lang="en-GB" dirty="0"/>
              <a:t> A-t-on vu de ma part le </a:t>
            </a:r>
            <a:r>
              <a:rPr lang="en-GB" dirty="0" err="1"/>
              <a:t>roi</a:t>
            </a:r>
            <a:r>
              <a:rPr lang="en-GB" dirty="0"/>
              <a:t> de </a:t>
            </a:r>
            <a:r>
              <a:rPr lang="en-GB" dirty="0" err="1"/>
              <a:t>Comagène</a:t>
            </a:r>
            <a:r>
              <a:rPr lang="en-GB" dirty="0"/>
              <a:t> ?</a:t>
            </a:r>
            <a:br>
              <a:rPr lang="en-GB" dirty="0"/>
            </a:br>
            <a:r>
              <a:rPr lang="en-GB" dirty="0"/>
              <a:t> </a:t>
            </a:r>
            <a:r>
              <a:rPr lang="en-GB" dirty="0" err="1"/>
              <a:t>Sait-il</a:t>
            </a:r>
            <a:r>
              <a:rPr lang="en-GB" dirty="0"/>
              <a:t> </a:t>
            </a:r>
            <a:r>
              <a:rPr lang="en-GB" dirty="0" err="1"/>
              <a:t>que</a:t>
            </a:r>
            <a:r>
              <a:rPr lang="en-GB" dirty="0"/>
              <a:t> je </a:t>
            </a:r>
            <a:r>
              <a:rPr lang="en-GB" dirty="0" err="1"/>
              <a:t>l’attends</a:t>
            </a:r>
            <a:r>
              <a:rPr lang="en-GB" dirty="0"/>
              <a:t> ?   </a:t>
            </a:r>
            <a:br>
              <a:rPr lang="en-GB" dirty="0"/>
            </a:br>
            <a:r>
              <a:rPr lang="en-GB" dirty="0"/>
              <a:t>PAULIN</a:t>
            </a:r>
            <a:br>
              <a:rPr lang="en-GB" dirty="0"/>
            </a:br>
            <a:r>
              <a:rPr lang="en-GB" dirty="0"/>
              <a:t> De </a:t>
            </a:r>
            <a:r>
              <a:rPr lang="en-GB" dirty="0" err="1"/>
              <a:t>vos</a:t>
            </a:r>
            <a:r>
              <a:rPr lang="en-GB" dirty="0"/>
              <a:t> </a:t>
            </a:r>
            <a:r>
              <a:rPr lang="en-GB" dirty="0" err="1"/>
              <a:t>ordres</a:t>
            </a:r>
            <a:r>
              <a:rPr lang="en-GB" dirty="0"/>
              <a:t>, </a:t>
            </a:r>
            <a:r>
              <a:rPr lang="en-GB" dirty="0" err="1"/>
              <a:t>Seigneur</a:t>
            </a:r>
            <a:r>
              <a:rPr lang="en-GB" dirty="0"/>
              <a:t>, </a:t>
            </a:r>
            <a:r>
              <a:rPr lang="en-GB" dirty="0" err="1"/>
              <a:t>j’ai</a:t>
            </a:r>
            <a:r>
              <a:rPr lang="en-GB" dirty="0"/>
              <a:t> </a:t>
            </a:r>
            <a:r>
              <a:rPr lang="en-GB" dirty="0" err="1"/>
              <a:t>dit</a:t>
            </a:r>
            <a:r>
              <a:rPr lang="en-GB" dirty="0"/>
              <a:t> </a:t>
            </a:r>
            <a:r>
              <a:rPr lang="en-GB" dirty="0" err="1"/>
              <a:t>qu’on</a:t>
            </a:r>
            <a:r>
              <a:rPr lang="en-GB" dirty="0"/>
              <a:t> </a:t>
            </a:r>
            <a:r>
              <a:rPr lang="en-GB" dirty="0" err="1"/>
              <a:t>l’avertisse</a:t>
            </a:r>
            <a:r>
              <a:rPr lang="en-GB" dirty="0"/>
              <a:t>.     </a:t>
            </a:r>
          </a:p>
        </p:txBody>
      </p:sp>
      <p:sp>
        <p:nvSpPr>
          <p:cNvPr id="3" name="Text Placeholder 2">
            <a:extLst>
              <a:ext uri="{FF2B5EF4-FFF2-40B4-BE49-F238E27FC236}">
                <a16:creationId xmlns:a16="http://schemas.microsoft.com/office/drawing/2014/main" id="{8A8CCA71-25AE-3949-BBE8-99234C58552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32D4E18-4DE9-064F-951E-0B634CDEAD45}"/>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Has someone spoken to the king of</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t>
            </a:r>
            <a:r>
              <a:rPr lang="en-US" sz="1800" b="1" i="0" u="none" strike="noStrike" kern="1200" cap="none" spc="0" baseline="0" dirty="0" err="1">
                <a:solidFill>
                  <a:srgbClr val="000000"/>
                </a:solidFill>
                <a:uFillTx/>
                <a:latin typeface="Cambria" pitchFamily="18"/>
              </a:rPr>
              <a:t>Commagene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Does he know I am expecting him?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I have sent someone to tell him. </a:t>
            </a:r>
          </a:p>
        </p:txBody>
      </p:sp>
      <p:pic>
        <p:nvPicPr>
          <p:cNvPr id="5" name="Picture 4" descr="A person with long hair and a black robe&#10;&#10;Description automatically generated">
            <a:extLst>
              <a:ext uri="{FF2B5EF4-FFF2-40B4-BE49-F238E27FC236}">
                <a16:creationId xmlns:a16="http://schemas.microsoft.com/office/drawing/2014/main" id="{3F5CA018-E659-BD66-2469-EC311464A89F}"/>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6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AF07F-1583-D840-B15C-5087AFFE5373}"/>
              </a:ext>
            </a:extLst>
          </p:cNvPr>
          <p:cNvSpPr txBox="1">
            <a:spLocks noGrp="1"/>
          </p:cNvSpPr>
          <p:nvPr>
            <p:ph type="title"/>
          </p:nvPr>
        </p:nvSpPr>
        <p:spPr/>
        <p:txBody>
          <a:bodyPr/>
          <a:lstStyle/>
          <a:p>
            <a:pPr lvl="0"/>
            <a:r>
              <a:rPr lang="en-GB" dirty="0"/>
              <a:t>TITUS</a:t>
            </a:r>
            <a:br>
              <a:rPr lang="en-GB" dirty="0"/>
            </a:br>
            <a:r>
              <a:rPr lang="en-GB" dirty="0"/>
              <a:t> Il </a:t>
            </a:r>
            <a:r>
              <a:rPr lang="en-GB" dirty="0" err="1"/>
              <a:t>suffit</a:t>
            </a:r>
            <a:r>
              <a:rPr lang="en-GB" dirty="0"/>
              <a:t>. Et </a:t>
            </a:r>
            <a:r>
              <a:rPr lang="en-GB" dirty="0" err="1"/>
              <a:t>que</a:t>
            </a:r>
            <a:r>
              <a:rPr lang="en-GB" dirty="0"/>
              <a:t> fait la </a:t>
            </a:r>
            <a:r>
              <a:rPr lang="en-GB" dirty="0" err="1"/>
              <a:t>reine</a:t>
            </a:r>
            <a:r>
              <a:rPr lang="en-GB" dirty="0"/>
              <a:t> </a:t>
            </a:r>
            <a:r>
              <a:rPr lang="en-GB" dirty="0" err="1"/>
              <a:t>Bérénice</a:t>
            </a:r>
            <a:r>
              <a:rPr lang="en-GB" dirty="0"/>
              <a:t> ?</a:t>
            </a:r>
            <a:br>
              <a:rPr lang="en-GB" dirty="0"/>
            </a:br>
            <a:r>
              <a:rPr lang="en-GB" dirty="0"/>
              <a:t>PAULIN</a:t>
            </a:r>
            <a:br>
              <a:rPr lang="en-GB" dirty="0"/>
            </a:br>
            <a:r>
              <a:rPr lang="en-GB" dirty="0"/>
              <a:t> La </a:t>
            </a:r>
            <a:r>
              <a:rPr lang="en-GB" dirty="0" err="1"/>
              <a:t>reine</a:t>
            </a:r>
            <a:r>
              <a:rPr lang="en-GB" dirty="0"/>
              <a:t>, en </a:t>
            </a:r>
            <a:r>
              <a:rPr lang="en-GB" dirty="0" err="1"/>
              <a:t>ce</a:t>
            </a:r>
            <a:r>
              <a:rPr lang="en-GB" dirty="0"/>
              <a:t> moment, sensible </a:t>
            </a:r>
            <a:r>
              <a:rPr lang="en-GB" dirty="0" err="1"/>
              <a:t>à</a:t>
            </a:r>
            <a:r>
              <a:rPr lang="en-GB" dirty="0"/>
              <a:t> </a:t>
            </a:r>
            <a:r>
              <a:rPr lang="en-GB" dirty="0" err="1"/>
              <a:t>vos</a:t>
            </a:r>
            <a:r>
              <a:rPr lang="en-GB" dirty="0"/>
              <a:t> </a:t>
            </a:r>
            <a:r>
              <a:rPr lang="en-GB" dirty="0" err="1"/>
              <a:t>bontés</a:t>
            </a:r>
            <a:r>
              <a:rPr lang="en-GB" dirty="0"/>
              <a:t>,</a:t>
            </a:r>
            <a:br>
              <a:rPr lang="en-GB" dirty="0"/>
            </a:br>
            <a:r>
              <a:rPr lang="en-GB" dirty="0"/>
              <a:t> Charge le </a:t>
            </a:r>
            <a:r>
              <a:rPr lang="en-GB" dirty="0" err="1"/>
              <a:t>ciel</a:t>
            </a:r>
            <a:r>
              <a:rPr lang="en-GB" dirty="0"/>
              <a:t> de </a:t>
            </a:r>
            <a:r>
              <a:rPr lang="en-GB" dirty="0" err="1"/>
              <a:t>vœux</a:t>
            </a:r>
            <a:r>
              <a:rPr lang="en-GB" dirty="0"/>
              <a:t> pour </a:t>
            </a:r>
            <a:r>
              <a:rPr lang="en-GB" dirty="0" err="1"/>
              <a:t>vos</a:t>
            </a:r>
            <a:r>
              <a:rPr lang="en-GB" dirty="0"/>
              <a:t> </a:t>
            </a:r>
            <a:r>
              <a:rPr lang="en-GB" dirty="0" err="1"/>
              <a:t>prospérités</a:t>
            </a:r>
            <a:r>
              <a:rPr lang="en-GB" dirty="0"/>
              <a:t>.</a:t>
            </a:r>
            <a:br>
              <a:rPr lang="en-GB" dirty="0"/>
            </a:br>
            <a:r>
              <a:rPr lang="en-GB" dirty="0"/>
              <a:t> Elle </a:t>
            </a:r>
            <a:r>
              <a:rPr lang="en-GB" dirty="0" err="1"/>
              <a:t>sortait</a:t>
            </a:r>
            <a:r>
              <a:rPr lang="en-GB" dirty="0"/>
              <a:t>, </a:t>
            </a:r>
            <a:r>
              <a:rPr lang="en-GB" dirty="0" err="1"/>
              <a:t>Seigneur</a:t>
            </a:r>
            <a:r>
              <a:rPr lang="en-GB" dirty="0"/>
              <a:t>.     </a:t>
            </a:r>
          </a:p>
        </p:txBody>
      </p:sp>
      <p:sp>
        <p:nvSpPr>
          <p:cNvPr id="3" name="Text Placeholder 2">
            <a:extLst>
              <a:ext uri="{FF2B5EF4-FFF2-40B4-BE49-F238E27FC236}">
                <a16:creationId xmlns:a16="http://schemas.microsoft.com/office/drawing/2014/main" id="{72CD05C0-AEC4-234D-B2DF-C031282AA6B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83BA8C9-9D16-1040-8087-C4266E88EA92}"/>
              </a:ext>
            </a:extLst>
          </p:cNvPr>
          <p:cNvSpPr/>
          <p:nvPr/>
        </p:nvSpPr>
        <p:spPr>
          <a:xfrm>
            <a:off x="-1" y="0"/>
            <a:ext cx="4673077"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Good. And what is queen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doing?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queen, in gratitude for your goodness,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praying for you to prosper.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just left, Sir. </a:t>
            </a:r>
          </a:p>
        </p:txBody>
      </p:sp>
      <p:pic>
        <p:nvPicPr>
          <p:cNvPr id="5" name="Picture 4" descr="A close-up of a person&#10;&#10;Description automatically generated">
            <a:extLst>
              <a:ext uri="{FF2B5EF4-FFF2-40B4-BE49-F238E27FC236}">
                <a16:creationId xmlns:a16="http://schemas.microsoft.com/office/drawing/2014/main" id="{5333864C-D4B7-580D-3DCA-D14E620CDCC3}"/>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6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53771-6734-2545-BBBD-8026C960B0C4}"/>
              </a:ext>
            </a:extLst>
          </p:cNvPr>
          <p:cNvSpPr txBox="1">
            <a:spLocks noGrp="1"/>
          </p:cNvSpPr>
          <p:nvPr>
            <p:ph type="title"/>
          </p:nvPr>
        </p:nvSpPr>
        <p:spPr/>
        <p:txBody>
          <a:bodyPr/>
          <a:lstStyle/>
          <a:p>
            <a:pPr lvl="0"/>
            <a:r>
              <a:rPr lang="en-GB" dirty="0"/>
              <a:t>TITUS</a:t>
            </a:r>
            <a:br>
              <a:rPr lang="en-GB" dirty="0"/>
            </a:br>
            <a:r>
              <a:rPr lang="en-GB" dirty="0"/>
              <a:t>                                     Trop </a:t>
            </a:r>
            <a:r>
              <a:rPr lang="en-GB" dirty="0" err="1"/>
              <a:t>aimable</a:t>
            </a:r>
            <a:r>
              <a:rPr lang="en-GB" dirty="0"/>
              <a:t> </a:t>
            </a:r>
            <a:r>
              <a:rPr lang="en-GB" dirty="0" err="1"/>
              <a:t>princesse</a:t>
            </a:r>
            <a:r>
              <a:rPr lang="en-GB" dirty="0"/>
              <a:t> !</a:t>
            </a:r>
            <a:br>
              <a:rPr lang="en-GB" dirty="0"/>
            </a:br>
            <a:r>
              <a:rPr lang="en-GB" dirty="0"/>
              <a:t> </a:t>
            </a:r>
            <a:r>
              <a:rPr lang="en-GB" dirty="0" err="1"/>
              <a:t>Hélas</a:t>
            </a:r>
            <a:r>
              <a:rPr lang="en-GB" dirty="0"/>
              <a:t> !</a:t>
            </a:r>
            <a:br>
              <a:rPr lang="en-GB" dirty="0"/>
            </a:br>
            <a:r>
              <a:rPr lang="en-GB" dirty="0"/>
              <a:t>PAULIN</a:t>
            </a:r>
            <a:br>
              <a:rPr lang="en-GB" dirty="0"/>
            </a:br>
            <a:r>
              <a:rPr lang="en-GB" dirty="0"/>
              <a:t>            En </a:t>
            </a:r>
            <a:r>
              <a:rPr lang="en-GB" dirty="0" err="1"/>
              <a:t>sa</a:t>
            </a:r>
            <a:r>
              <a:rPr lang="en-GB" dirty="0"/>
              <a:t> </a:t>
            </a:r>
            <a:r>
              <a:rPr lang="en-GB" dirty="0" err="1"/>
              <a:t>faveur</a:t>
            </a:r>
            <a:r>
              <a:rPr lang="en-GB" dirty="0"/>
              <a:t> </a:t>
            </a:r>
            <a:r>
              <a:rPr lang="en-GB" dirty="0" err="1"/>
              <a:t>d’où</a:t>
            </a:r>
            <a:r>
              <a:rPr lang="en-GB" dirty="0"/>
              <a:t> </a:t>
            </a:r>
            <a:r>
              <a:rPr lang="en-GB" dirty="0" err="1"/>
              <a:t>naît</a:t>
            </a:r>
            <a:r>
              <a:rPr lang="en-GB" dirty="0"/>
              <a:t> </a:t>
            </a:r>
            <a:r>
              <a:rPr lang="en-GB" dirty="0" err="1"/>
              <a:t>cette</a:t>
            </a:r>
            <a:r>
              <a:rPr lang="en-GB" dirty="0"/>
              <a:t> </a:t>
            </a:r>
            <a:r>
              <a:rPr lang="en-GB" dirty="0" err="1"/>
              <a:t>tristesse</a:t>
            </a:r>
            <a:r>
              <a:rPr lang="en-GB" dirty="0"/>
              <a:t> ?</a:t>
            </a:r>
            <a:br>
              <a:rPr lang="en-GB" dirty="0"/>
            </a:br>
            <a:r>
              <a:rPr lang="en-GB" dirty="0"/>
              <a:t> </a:t>
            </a:r>
            <a:r>
              <a:rPr lang="en-GB" dirty="0" err="1"/>
              <a:t>L’Orient</a:t>
            </a:r>
            <a:r>
              <a:rPr lang="en-GB" dirty="0"/>
              <a:t> </a:t>
            </a:r>
            <a:r>
              <a:rPr lang="en-GB" dirty="0" err="1"/>
              <a:t>presque</a:t>
            </a:r>
            <a:r>
              <a:rPr lang="en-GB" dirty="0"/>
              <a:t> </a:t>
            </a:r>
            <a:r>
              <a:rPr lang="en-GB" dirty="0" err="1"/>
              <a:t>entier</a:t>
            </a:r>
            <a:r>
              <a:rPr lang="en-GB" dirty="0"/>
              <a:t> </a:t>
            </a:r>
            <a:r>
              <a:rPr lang="en-GB" dirty="0" err="1"/>
              <a:t>va</a:t>
            </a:r>
            <a:r>
              <a:rPr lang="en-GB" dirty="0"/>
              <a:t> </a:t>
            </a:r>
            <a:r>
              <a:rPr lang="en-GB" dirty="0" err="1"/>
              <a:t>fléchir</a:t>
            </a:r>
            <a:r>
              <a:rPr lang="en-GB" dirty="0"/>
              <a:t> sous </a:t>
            </a:r>
            <a:r>
              <a:rPr lang="en-GB" dirty="0" err="1"/>
              <a:t>sa</a:t>
            </a:r>
            <a:r>
              <a:rPr lang="en-GB" dirty="0"/>
              <a:t> </a:t>
            </a:r>
            <a:r>
              <a:rPr lang="en-GB" dirty="0" err="1"/>
              <a:t>loi</a:t>
            </a:r>
            <a:r>
              <a:rPr lang="en-GB" dirty="0"/>
              <a:t> ;</a:t>
            </a:r>
            <a:br>
              <a:rPr lang="en-GB" dirty="0"/>
            </a:br>
            <a:r>
              <a:rPr lang="en-GB" dirty="0"/>
              <a:t> </a:t>
            </a:r>
            <a:r>
              <a:rPr lang="en-GB" dirty="0" err="1"/>
              <a:t>Vous</a:t>
            </a:r>
            <a:r>
              <a:rPr lang="en-GB" dirty="0"/>
              <a:t> la </a:t>
            </a:r>
            <a:r>
              <a:rPr lang="en-GB" dirty="0" err="1"/>
              <a:t>plaignez</a:t>
            </a:r>
            <a:r>
              <a:rPr lang="en-GB" dirty="0"/>
              <a:t> ?     </a:t>
            </a:r>
          </a:p>
        </p:txBody>
      </p:sp>
      <p:sp>
        <p:nvSpPr>
          <p:cNvPr id="3" name="Text Placeholder 2">
            <a:extLst>
              <a:ext uri="{FF2B5EF4-FFF2-40B4-BE49-F238E27FC236}">
                <a16:creationId xmlns:a16="http://schemas.microsoft.com/office/drawing/2014/main" id="{10CF8953-3C4E-E34A-88CD-66622BC7CEA4}"/>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BC6BB7FF-9D64-AC4F-8F6C-5AEB01121AE0}"/>
              </a:ext>
            </a:extLst>
          </p:cNvPr>
          <p:cNvSpPr/>
          <p:nvPr/>
        </p:nvSpPr>
        <p:spPr>
          <a:xfrm>
            <a:off x="0" y="0"/>
            <a:ext cx="4448432"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Too dear princess, alas!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Why are you sad on her behalf?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will reign over most of the eastern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world.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pity her? </a:t>
            </a:r>
          </a:p>
        </p:txBody>
      </p:sp>
      <p:pic>
        <p:nvPicPr>
          <p:cNvPr id="5" name="Picture 4" descr="A close-up of a person&#10;&#10;Description automatically generated">
            <a:extLst>
              <a:ext uri="{FF2B5EF4-FFF2-40B4-BE49-F238E27FC236}">
                <a16:creationId xmlns:a16="http://schemas.microsoft.com/office/drawing/2014/main" id="{5D65F47B-6EFD-BC0F-A1DF-B91A326A3BA8}"/>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After Berenice departed for Rome, Antiochus remained behind for three years.</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Then he could bear separation no longer.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 came to Rome, pretending to be no more than a ‘good friend’ to both lovers,</a:t>
            </a:r>
            <a:br>
              <a:rPr lang="en-US" sz="1900" b="1" i="1" dirty="0">
                <a:solidFill>
                  <a:srgbClr val="FFFF00"/>
                </a:solidFill>
                <a:latin typeface="Palatino Linotype" charset="0"/>
              </a:rPr>
            </a:br>
            <a:r>
              <a:rPr lang="en-US" sz="1900" b="1" i="1" dirty="0">
                <a:solidFill>
                  <a:srgbClr val="FFFF00"/>
                </a:solidFill>
                <a:latin typeface="Palatino Linotype" charset="0"/>
              </a:rPr>
              <a:t>who are living together in a ‘grace and </a:t>
            </a:r>
            <a:r>
              <a:rPr lang="en-US" sz="1900" b="1" i="1" dirty="0" err="1">
                <a:solidFill>
                  <a:srgbClr val="FFFF00"/>
                </a:solidFill>
                <a:latin typeface="Palatino Linotype" charset="0"/>
              </a:rPr>
              <a:t>favour</a:t>
            </a:r>
            <a:r>
              <a:rPr lang="en-US" sz="1900" b="1" i="1" dirty="0">
                <a:solidFill>
                  <a:srgbClr val="FFFF00"/>
                </a:solidFill>
                <a:latin typeface="Palatino Linotype" charset="0"/>
              </a:rPr>
              <a:t>’ apartment in the heart of Rome. </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5011362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6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FF57-65F0-534B-B0DD-848031386FA7}"/>
              </a:ext>
            </a:extLst>
          </p:cNvPr>
          <p:cNvSpPr txBox="1">
            <a:spLocks noGrp="1"/>
          </p:cNvSpPr>
          <p:nvPr>
            <p:ph type="title"/>
          </p:nvPr>
        </p:nvSpPr>
        <p:spPr/>
        <p:txBody>
          <a:bodyPr/>
          <a:lstStyle/>
          <a:p>
            <a:pPr lvl="0"/>
            <a:r>
              <a:rPr lang="en-GB" dirty="0"/>
              <a:t>TITUS</a:t>
            </a:r>
            <a:br>
              <a:rPr lang="en-GB" dirty="0"/>
            </a:br>
            <a:r>
              <a:rPr lang="en-GB" dirty="0"/>
              <a:t> </a:t>
            </a:r>
            <a:r>
              <a:rPr lang="en-GB" dirty="0" err="1"/>
              <a:t>Voici</a:t>
            </a:r>
            <a:r>
              <a:rPr lang="en-GB" dirty="0"/>
              <a:t> le temps </a:t>
            </a:r>
            <a:r>
              <a:rPr lang="en-GB" dirty="0" err="1"/>
              <a:t>enfin</a:t>
            </a:r>
            <a:r>
              <a:rPr lang="en-GB" dirty="0"/>
              <a:t> </a:t>
            </a:r>
            <a:r>
              <a:rPr lang="en-GB" dirty="0" err="1"/>
              <a:t>qu’il</a:t>
            </a:r>
            <a:r>
              <a:rPr lang="en-GB" dirty="0"/>
              <a:t> </a:t>
            </a:r>
            <a:r>
              <a:rPr lang="en-GB" dirty="0" err="1"/>
              <a:t>faut</a:t>
            </a:r>
            <a:r>
              <a:rPr lang="en-GB" dirty="0"/>
              <a:t> </a:t>
            </a:r>
            <a:r>
              <a:rPr lang="en-GB" dirty="0" err="1"/>
              <a:t>que</a:t>
            </a:r>
            <a:r>
              <a:rPr lang="en-GB" dirty="0"/>
              <a:t> je </a:t>
            </a:r>
            <a:r>
              <a:rPr lang="en-GB" dirty="0" err="1"/>
              <a:t>m’explique</a:t>
            </a:r>
            <a:r>
              <a:rPr lang="en-GB" dirty="0"/>
              <a:t>.</a:t>
            </a:r>
            <a:br>
              <a:rPr lang="en-GB" dirty="0"/>
            </a:br>
            <a:r>
              <a:rPr lang="en-GB" dirty="0"/>
              <a:t> De la </a:t>
            </a:r>
            <a:r>
              <a:rPr lang="en-GB" dirty="0" err="1"/>
              <a:t>reine</a:t>
            </a:r>
            <a:r>
              <a:rPr lang="en-GB" dirty="0"/>
              <a:t> et de </a:t>
            </a:r>
            <a:r>
              <a:rPr lang="en-GB" dirty="0" err="1"/>
              <a:t>moi</a:t>
            </a:r>
            <a:r>
              <a:rPr lang="en-GB" dirty="0"/>
              <a:t> </a:t>
            </a:r>
            <a:r>
              <a:rPr lang="en-GB" dirty="0" err="1"/>
              <a:t>que</a:t>
            </a:r>
            <a:r>
              <a:rPr lang="en-GB" dirty="0"/>
              <a:t> </a:t>
            </a:r>
            <a:r>
              <a:rPr lang="en-GB" dirty="0" err="1"/>
              <a:t>dit</a:t>
            </a:r>
            <a:r>
              <a:rPr lang="en-GB" dirty="0"/>
              <a:t> la </a:t>
            </a:r>
            <a:r>
              <a:rPr lang="en-GB" dirty="0" err="1"/>
              <a:t>voix</a:t>
            </a:r>
            <a:r>
              <a:rPr lang="en-GB" dirty="0"/>
              <a:t> </a:t>
            </a:r>
            <a:r>
              <a:rPr lang="en-GB" dirty="0" err="1"/>
              <a:t>publique</a:t>
            </a:r>
            <a:r>
              <a:rPr lang="en-GB" dirty="0"/>
              <a:t> ?</a:t>
            </a:r>
            <a:br>
              <a:rPr lang="en-GB" dirty="0"/>
            </a:br>
            <a:r>
              <a:rPr lang="en-GB" dirty="0"/>
              <a:t> </a:t>
            </a:r>
            <a:r>
              <a:rPr lang="en-GB" dirty="0" err="1"/>
              <a:t>Parlez</a:t>
            </a:r>
            <a:r>
              <a:rPr lang="en-GB" dirty="0"/>
              <a:t> : </a:t>
            </a:r>
            <a:r>
              <a:rPr lang="en-GB" dirty="0" err="1"/>
              <a:t>qu’entendez-vous</a:t>
            </a:r>
            <a:r>
              <a:rPr lang="en-GB" dirty="0"/>
              <a:t> ?</a:t>
            </a:r>
            <a:br>
              <a:rPr lang="en-GB" dirty="0"/>
            </a:br>
            <a:r>
              <a:rPr lang="en-GB" dirty="0"/>
              <a:t>PAULIN</a:t>
            </a:r>
            <a:br>
              <a:rPr lang="en-GB" dirty="0"/>
            </a:br>
            <a:r>
              <a:rPr lang="en-GB" dirty="0"/>
              <a:t>                                           </a:t>
            </a:r>
            <a:r>
              <a:rPr lang="en-GB" dirty="0" err="1"/>
              <a:t>J’entends</a:t>
            </a:r>
            <a:r>
              <a:rPr lang="en-GB" dirty="0"/>
              <a:t> de </a:t>
            </a:r>
            <a:r>
              <a:rPr lang="en-GB" dirty="0" err="1"/>
              <a:t>tous</a:t>
            </a:r>
            <a:r>
              <a:rPr lang="en-GB" dirty="0"/>
              <a:t> </a:t>
            </a:r>
            <a:r>
              <a:rPr lang="en-GB" dirty="0" err="1"/>
              <a:t>côtés</a:t>
            </a:r>
            <a:br>
              <a:rPr lang="en-GB" dirty="0"/>
            </a:br>
            <a:r>
              <a:rPr lang="en-GB" dirty="0"/>
              <a:t> </a:t>
            </a:r>
            <a:r>
              <a:rPr lang="en-GB" dirty="0" err="1"/>
              <a:t>Publier</a:t>
            </a:r>
            <a:r>
              <a:rPr lang="en-GB" dirty="0"/>
              <a:t> </a:t>
            </a:r>
            <a:r>
              <a:rPr lang="en-GB" dirty="0" err="1"/>
              <a:t>vos</a:t>
            </a:r>
            <a:r>
              <a:rPr lang="en-GB" dirty="0"/>
              <a:t> </a:t>
            </a:r>
            <a:r>
              <a:rPr lang="en-GB" dirty="0" err="1"/>
              <a:t>vertus</a:t>
            </a:r>
            <a:r>
              <a:rPr lang="en-GB" dirty="0"/>
              <a:t>, </a:t>
            </a:r>
            <a:r>
              <a:rPr lang="en-GB" dirty="0" err="1"/>
              <a:t>Seigneur</a:t>
            </a:r>
            <a:r>
              <a:rPr lang="en-GB" dirty="0"/>
              <a:t>, et </a:t>
            </a:r>
            <a:r>
              <a:rPr lang="en-GB" dirty="0" err="1"/>
              <a:t>ses</a:t>
            </a:r>
            <a:r>
              <a:rPr lang="en-GB" dirty="0"/>
              <a:t> </a:t>
            </a:r>
            <a:r>
              <a:rPr lang="en-GB" dirty="0" err="1"/>
              <a:t>beautés</a:t>
            </a:r>
            <a:r>
              <a:rPr lang="en-GB" dirty="0"/>
              <a:t>.     </a:t>
            </a:r>
          </a:p>
        </p:txBody>
      </p:sp>
      <p:sp>
        <p:nvSpPr>
          <p:cNvPr id="3" name="Text Placeholder 2">
            <a:extLst>
              <a:ext uri="{FF2B5EF4-FFF2-40B4-BE49-F238E27FC236}">
                <a16:creationId xmlns:a16="http://schemas.microsoft.com/office/drawing/2014/main" id="{1B706BAA-C55A-AD4F-A76C-7C9D6C27294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92A3254-146C-6D46-ACC2-62B7DD067A40}"/>
              </a:ext>
            </a:extLst>
          </p:cNvPr>
          <p:cNvSpPr/>
          <p:nvPr/>
        </p:nvSpPr>
        <p:spPr>
          <a:xfrm>
            <a:off x="-1" y="0"/>
            <a:ext cx="4970725"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 is time for me to declare myself.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do the people say of the queen and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Tell me, what do you hear?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On all sides, Sir, I hear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praise of your virtues and her beauty</a:t>
            </a:r>
            <a:r>
              <a:rPr lang="en-US" b="1" dirty="0">
                <a:solidFill>
                  <a:srgbClr val="000000"/>
                </a:solidFill>
                <a:latin typeface="Cambria" pitchFamily="18"/>
              </a:rPr>
              <a:t>.</a:t>
            </a:r>
            <a:r>
              <a:rPr lang="en-US" sz="1800" b="1" i="0" u="none" strike="noStrike" kern="1200" cap="none" spc="0" baseline="0" dirty="0">
                <a:solidFill>
                  <a:srgbClr val="000000"/>
                </a:solidFill>
                <a:uFillTx/>
                <a:latin typeface="Cambria" pitchFamily="18"/>
              </a:rPr>
              <a:t> </a:t>
            </a:r>
          </a:p>
        </p:txBody>
      </p:sp>
      <p:pic>
        <p:nvPicPr>
          <p:cNvPr id="5" name="Picture 4" descr="A close-up of a person&#10;&#10;Description automatically generated">
            <a:extLst>
              <a:ext uri="{FF2B5EF4-FFF2-40B4-BE49-F238E27FC236}">
                <a16:creationId xmlns:a16="http://schemas.microsoft.com/office/drawing/2014/main" id="{2587EF50-0D6A-4185-43DD-5E0B5C12D927}"/>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6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1C250-315F-564C-BE80-AC2F5635F291}"/>
              </a:ext>
            </a:extLst>
          </p:cNvPr>
          <p:cNvSpPr txBox="1">
            <a:spLocks noGrp="1"/>
          </p:cNvSpPr>
          <p:nvPr>
            <p:ph type="title"/>
          </p:nvPr>
        </p:nvSpPr>
        <p:spPr/>
        <p:txBody>
          <a:bodyPr/>
          <a:lstStyle/>
          <a:p>
            <a:pPr lvl="0"/>
            <a:r>
              <a:rPr lang="en-GB" dirty="0"/>
              <a:t>TITUS</a:t>
            </a:r>
            <a:br>
              <a:rPr lang="en-GB" dirty="0"/>
            </a:br>
            <a:r>
              <a:rPr lang="en-GB" dirty="0"/>
              <a:t> </a:t>
            </a:r>
            <a:r>
              <a:rPr lang="en-GB" dirty="0" err="1"/>
              <a:t>Que</a:t>
            </a:r>
            <a:r>
              <a:rPr lang="en-GB" dirty="0"/>
              <a:t> </a:t>
            </a:r>
            <a:r>
              <a:rPr lang="en-GB" dirty="0" err="1"/>
              <a:t>dit</a:t>
            </a:r>
            <a:r>
              <a:rPr lang="en-GB" dirty="0"/>
              <a:t>-on des </a:t>
            </a:r>
            <a:r>
              <a:rPr lang="en-GB" dirty="0" err="1"/>
              <a:t>soupirs</a:t>
            </a:r>
            <a:r>
              <a:rPr lang="en-GB" dirty="0"/>
              <a:t> </a:t>
            </a:r>
            <a:r>
              <a:rPr lang="en-GB" dirty="0" err="1"/>
              <a:t>que</a:t>
            </a:r>
            <a:r>
              <a:rPr lang="en-GB" dirty="0"/>
              <a:t> je </a:t>
            </a:r>
            <a:r>
              <a:rPr lang="en-GB" dirty="0" err="1"/>
              <a:t>pousse</a:t>
            </a:r>
            <a:r>
              <a:rPr lang="en-GB" dirty="0"/>
              <a:t> pour </a:t>
            </a:r>
            <a:r>
              <a:rPr lang="en-GB" dirty="0" err="1"/>
              <a:t>elle</a:t>
            </a:r>
            <a:r>
              <a:rPr lang="en-GB" dirty="0"/>
              <a:t> ?</a:t>
            </a:r>
            <a:br>
              <a:rPr lang="en-GB" dirty="0"/>
            </a:br>
            <a:r>
              <a:rPr lang="en-GB" dirty="0"/>
              <a:t> </a:t>
            </a:r>
            <a:r>
              <a:rPr lang="en-GB" dirty="0" err="1"/>
              <a:t>Quel</a:t>
            </a:r>
            <a:r>
              <a:rPr lang="en-GB" dirty="0"/>
              <a:t> </a:t>
            </a:r>
            <a:r>
              <a:rPr lang="en-GB" dirty="0" err="1"/>
              <a:t>succès</a:t>
            </a:r>
            <a:r>
              <a:rPr lang="en-GB" dirty="0"/>
              <a:t> attend-on d’un amour </a:t>
            </a:r>
            <a:r>
              <a:rPr lang="en-GB" dirty="0" err="1"/>
              <a:t>si</a:t>
            </a:r>
            <a:r>
              <a:rPr lang="en-GB" dirty="0"/>
              <a:t> </a:t>
            </a:r>
            <a:r>
              <a:rPr lang="en-GB" dirty="0" err="1"/>
              <a:t>fidèle</a:t>
            </a:r>
            <a:r>
              <a:rPr lang="en-GB" dirty="0"/>
              <a:t> ?</a:t>
            </a:r>
            <a:br>
              <a:rPr lang="en-GB" dirty="0"/>
            </a:br>
            <a:r>
              <a:rPr lang="en-GB" dirty="0"/>
              <a:t>PAULIN</a:t>
            </a:r>
            <a:br>
              <a:rPr lang="en-GB" dirty="0"/>
            </a:br>
            <a:r>
              <a:rPr lang="en-GB" dirty="0"/>
              <a:t> </a:t>
            </a:r>
            <a:r>
              <a:rPr lang="en-GB" dirty="0" err="1"/>
              <a:t>Vous</a:t>
            </a:r>
            <a:r>
              <a:rPr lang="en-GB" dirty="0"/>
              <a:t> </a:t>
            </a:r>
            <a:r>
              <a:rPr lang="en-GB" dirty="0" err="1"/>
              <a:t>pouvez</a:t>
            </a:r>
            <a:r>
              <a:rPr lang="en-GB" dirty="0"/>
              <a:t> tout : </a:t>
            </a:r>
            <a:r>
              <a:rPr lang="en-GB" dirty="0" err="1"/>
              <a:t>aimez</a:t>
            </a:r>
            <a:r>
              <a:rPr lang="en-GB" dirty="0"/>
              <a:t>, </a:t>
            </a:r>
            <a:r>
              <a:rPr lang="en-GB" dirty="0" err="1"/>
              <a:t>cessez</a:t>
            </a:r>
            <a:r>
              <a:rPr lang="en-GB" dirty="0"/>
              <a:t> d’être </a:t>
            </a:r>
            <a:r>
              <a:rPr lang="en-GB" dirty="0" err="1"/>
              <a:t>amoureux</a:t>
            </a:r>
            <a:r>
              <a:rPr lang="en-GB" dirty="0"/>
              <a:t> ;</a:t>
            </a:r>
            <a:br>
              <a:rPr lang="en-GB" dirty="0"/>
            </a:br>
            <a:r>
              <a:rPr lang="en-GB" dirty="0"/>
              <a:t> La </a:t>
            </a:r>
            <a:r>
              <a:rPr lang="en-GB" dirty="0" err="1"/>
              <a:t>cour</a:t>
            </a:r>
            <a:r>
              <a:rPr lang="en-GB" dirty="0"/>
              <a:t> sera </a:t>
            </a:r>
            <a:r>
              <a:rPr lang="en-GB" dirty="0" err="1"/>
              <a:t>toujours</a:t>
            </a:r>
            <a:r>
              <a:rPr lang="en-GB" dirty="0"/>
              <a:t> du </a:t>
            </a:r>
            <a:r>
              <a:rPr lang="en-GB" dirty="0" err="1"/>
              <a:t>parti</a:t>
            </a:r>
            <a:r>
              <a:rPr lang="en-GB" dirty="0"/>
              <a:t> de </a:t>
            </a:r>
            <a:r>
              <a:rPr lang="en-GB" dirty="0" err="1"/>
              <a:t>vos</a:t>
            </a:r>
            <a:r>
              <a:rPr lang="en-GB" dirty="0"/>
              <a:t> </a:t>
            </a:r>
            <a:r>
              <a:rPr lang="en-GB" dirty="0" err="1"/>
              <a:t>vœux</a:t>
            </a:r>
            <a:r>
              <a:rPr lang="en-GB" dirty="0"/>
              <a:t>.       </a:t>
            </a:r>
          </a:p>
        </p:txBody>
      </p:sp>
      <p:sp>
        <p:nvSpPr>
          <p:cNvPr id="3" name="Text Placeholder 2">
            <a:extLst>
              <a:ext uri="{FF2B5EF4-FFF2-40B4-BE49-F238E27FC236}">
                <a16:creationId xmlns:a16="http://schemas.microsoft.com/office/drawing/2014/main" id="{9A635FA7-DD17-3248-820D-B1CD6167D05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88FB438-94A1-824C-9909-898B82587D51}"/>
              </a:ext>
            </a:extLst>
          </p:cNvPr>
          <p:cNvSpPr/>
          <p:nvPr/>
        </p:nvSpPr>
        <p:spPr>
          <a:xfrm>
            <a:off x="0" y="0"/>
            <a:ext cx="4762372" cy="1588127"/>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of my love for her? What outcome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do they expect from such a faithful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are all-powerful. Love or cease to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court will always support your wishes.</a:t>
            </a:r>
          </a:p>
        </p:txBody>
      </p:sp>
      <p:pic>
        <p:nvPicPr>
          <p:cNvPr id="5" name="Picture 4" descr="A close-up of a person&#10;&#10;Description automatically generated">
            <a:extLst>
              <a:ext uri="{FF2B5EF4-FFF2-40B4-BE49-F238E27FC236}">
                <a16:creationId xmlns:a16="http://schemas.microsoft.com/office/drawing/2014/main" id="{38E44396-CE44-5112-84BD-B84D617192BC}"/>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name="Slide6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A833E-099A-EB4C-8F01-E047ADC3A9B6}"/>
              </a:ext>
            </a:extLst>
          </p:cNvPr>
          <p:cNvSpPr txBox="1">
            <a:spLocks noGrp="1"/>
          </p:cNvSpPr>
          <p:nvPr>
            <p:ph type="title"/>
          </p:nvPr>
        </p:nvSpPr>
        <p:spPr/>
        <p:txBody>
          <a:bodyPr/>
          <a:lstStyle/>
          <a:p>
            <a:pPr lvl="0"/>
            <a:r>
              <a:rPr lang="en-GB" dirty="0"/>
              <a:t>TITUS</a:t>
            </a:r>
            <a:br>
              <a:rPr lang="en-GB" dirty="0"/>
            </a:br>
            <a:r>
              <a:rPr lang="en-GB" dirty="0"/>
              <a:t> Je ne </a:t>
            </a:r>
            <a:r>
              <a:rPr lang="en-GB" dirty="0" err="1"/>
              <a:t>prends</a:t>
            </a:r>
            <a:r>
              <a:rPr lang="en-GB" dirty="0"/>
              <a:t> point pour </a:t>
            </a:r>
            <a:r>
              <a:rPr lang="en-GB" dirty="0" err="1"/>
              <a:t>juge</a:t>
            </a:r>
            <a:r>
              <a:rPr lang="en-GB" dirty="0"/>
              <a:t> </a:t>
            </a:r>
            <a:r>
              <a:rPr lang="en-GB" dirty="0" err="1"/>
              <a:t>une</a:t>
            </a:r>
            <a:r>
              <a:rPr lang="en-GB" dirty="0"/>
              <a:t> </a:t>
            </a:r>
            <a:r>
              <a:rPr lang="en-GB" dirty="0" err="1"/>
              <a:t>cour</a:t>
            </a:r>
            <a:r>
              <a:rPr lang="en-GB" dirty="0"/>
              <a:t> </a:t>
            </a:r>
            <a:r>
              <a:rPr lang="en-GB" dirty="0" err="1"/>
              <a:t>idolâtre</a:t>
            </a:r>
            <a:r>
              <a:rPr lang="en-GB" dirty="0"/>
              <a:t>,</a:t>
            </a:r>
            <a:br>
              <a:rPr lang="en-GB" dirty="0"/>
            </a:br>
            <a:r>
              <a:rPr lang="en-GB" dirty="0"/>
              <a:t> </a:t>
            </a:r>
            <a:r>
              <a:rPr lang="en-GB" dirty="0" err="1"/>
              <a:t>Paulin</a:t>
            </a:r>
            <a:r>
              <a:rPr lang="en-GB" dirty="0"/>
              <a:t> : je me propose un plus noble </a:t>
            </a:r>
            <a:r>
              <a:rPr lang="en-GB" dirty="0" err="1"/>
              <a:t>théâtre</a:t>
            </a:r>
            <a:r>
              <a:rPr lang="en-GB" dirty="0"/>
              <a:t> ;</a:t>
            </a:r>
            <a:br>
              <a:rPr lang="en-GB" dirty="0"/>
            </a:br>
            <a:r>
              <a:rPr lang="en-GB" dirty="0"/>
              <a:t> Et sans </a:t>
            </a:r>
            <a:r>
              <a:rPr lang="en-GB" dirty="0" err="1"/>
              <a:t>prêter</a:t>
            </a:r>
            <a:r>
              <a:rPr lang="en-GB" dirty="0"/>
              <a:t> </a:t>
            </a:r>
            <a:r>
              <a:rPr lang="en-GB" dirty="0" err="1"/>
              <a:t>l’oreille</a:t>
            </a:r>
            <a:r>
              <a:rPr lang="en-GB" dirty="0"/>
              <a:t> </a:t>
            </a:r>
            <a:r>
              <a:rPr lang="en-GB" dirty="0" err="1"/>
              <a:t>à</a:t>
            </a:r>
            <a:r>
              <a:rPr lang="en-GB" dirty="0"/>
              <a:t> la </a:t>
            </a:r>
            <a:r>
              <a:rPr lang="en-GB" dirty="0" err="1"/>
              <a:t>voix</a:t>
            </a:r>
            <a:r>
              <a:rPr lang="en-GB" dirty="0"/>
              <a:t> des </a:t>
            </a:r>
            <a:r>
              <a:rPr lang="en-GB" dirty="0" err="1"/>
              <a:t>flatteurs</a:t>
            </a:r>
            <a:r>
              <a:rPr lang="en-GB" dirty="0"/>
              <a:t>,</a:t>
            </a:r>
            <a:br>
              <a:rPr lang="en-GB" dirty="0"/>
            </a:br>
            <a:r>
              <a:rPr lang="en-GB" dirty="0"/>
              <a:t> Je </a:t>
            </a:r>
            <a:r>
              <a:rPr lang="en-GB" dirty="0" err="1"/>
              <a:t>veux</a:t>
            </a:r>
            <a:r>
              <a:rPr lang="en-GB" dirty="0"/>
              <a:t> par </a:t>
            </a:r>
            <a:r>
              <a:rPr lang="en-GB" dirty="0" err="1"/>
              <a:t>votre</a:t>
            </a:r>
            <a:r>
              <a:rPr lang="en-GB" dirty="0"/>
              <a:t> bouche entendre </a:t>
            </a:r>
            <a:r>
              <a:rPr lang="en-GB" dirty="0" err="1"/>
              <a:t>tous</a:t>
            </a:r>
            <a:r>
              <a:rPr lang="en-GB" dirty="0"/>
              <a:t> les </a:t>
            </a:r>
            <a:r>
              <a:rPr lang="en-GB" dirty="0" err="1"/>
              <a:t>cœurs</a:t>
            </a:r>
            <a:r>
              <a:rPr lang="en-GB" dirty="0"/>
              <a:t>.</a:t>
            </a:r>
            <a:br>
              <a:rPr lang="en-GB" dirty="0"/>
            </a:br>
            <a:r>
              <a:rPr lang="en-GB" dirty="0"/>
              <a:t> </a:t>
            </a:r>
            <a:r>
              <a:rPr lang="en-GB" dirty="0" err="1"/>
              <a:t>Vous</a:t>
            </a:r>
            <a:r>
              <a:rPr lang="en-GB" dirty="0"/>
              <a:t> me </a:t>
            </a:r>
            <a:r>
              <a:rPr lang="en-GB" dirty="0" err="1"/>
              <a:t>l’avez</a:t>
            </a:r>
            <a:r>
              <a:rPr lang="en-GB" dirty="0"/>
              <a:t> </a:t>
            </a:r>
            <a:r>
              <a:rPr lang="en-GB" dirty="0" err="1"/>
              <a:t>promis</a:t>
            </a:r>
            <a:r>
              <a:rPr lang="en-GB" dirty="0"/>
              <a:t>. Le respect et la </a:t>
            </a:r>
            <a:r>
              <a:rPr lang="en-GB" dirty="0" err="1"/>
              <a:t>crainte</a:t>
            </a:r>
            <a:br>
              <a:rPr lang="en-GB" dirty="0"/>
            </a:br>
            <a:r>
              <a:rPr lang="en-GB" dirty="0"/>
              <a:t> Ferment </a:t>
            </a:r>
            <a:r>
              <a:rPr lang="en-GB" dirty="0" err="1"/>
              <a:t>autour</a:t>
            </a:r>
            <a:r>
              <a:rPr lang="en-GB" dirty="0"/>
              <a:t> de </a:t>
            </a:r>
            <a:r>
              <a:rPr lang="en-GB" dirty="0" err="1"/>
              <a:t>moi</a:t>
            </a:r>
            <a:r>
              <a:rPr lang="en-GB" dirty="0"/>
              <a:t> le passage à la </a:t>
            </a:r>
            <a:r>
              <a:rPr lang="en-GB" dirty="0" err="1"/>
              <a:t>plainte</a:t>
            </a:r>
            <a:r>
              <a:rPr lang="en-GB" dirty="0"/>
              <a:t> .   </a:t>
            </a:r>
          </a:p>
        </p:txBody>
      </p:sp>
      <p:sp>
        <p:nvSpPr>
          <p:cNvPr id="3" name="Text Placeholder 2">
            <a:extLst>
              <a:ext uri="{FF2B5EF4-FFF2-40B4-BE49-F238E27FC236}">
                <a16:creationId xmlns:a16="http://schemas.microsoft.com/office/drawing/2014/main" id="{4291DC43-02C0-F449-BC34-0BF8F6BB68FF}"/>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DEB023A-4410-EC45-9286-0E50278D5A24}"/>
              </a:ext>
            </a:extLst>
          </p:cNvPr>
          <p:cNvSpPr/>
          <p:nvPr/>
        </p:nvSpPr>
        <p:spPr>
          <a:xfrm>
            <a:off x="0" y="0"/>
            <a:ext cx="4572000" cy="2340641"/>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don’t rely on a hero-worshipping court.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a nobler jury in mind.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Without listening to flatterers, I want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hear from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everyone is saying: you promised</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me that.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Criticism does not reach me, protected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as I am by respect and fear. </a:t>
            </a:r>
          </a:p>
        </p:txBody>
      </p:sp>
      <p:pic>
        <p:nvPicPr>
          <p:cNvPr id="5" name="Picture 4" descr="A person with long hair and a black robe&#10;&#10;Description automatically generated">
            <a:extLst>
              <a:ext uri="{FF2B5EF4-FFF2-40B4-BE49-F238E27FC236}">
                <a16:creationId xmlns:a16="http://schemas.microsoft.com/office/drawing/2014/main" id="{A0AA583A-D5DB-2FC4-7C5B-5E9A07014E38}"/>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6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E94EF-A010-0543-BC79-58F81806B230}"/>
              </a:ext>
            </a:extLst>
          </p:cNvPr>
          <p:cNvSpPr txBox="1">
            <a:spLocks noGrp="1"/>
          </p:cNvSpPr>
          <p:nvPr>
            <p:ph type="title"/>
          </p:nvPr>
        </p:nvSpPr>
        <p:spPr/>
        <p:txBody>
          <a:bodyPr/>
          <a:lstStyle/>
          <a:p>
            <a:pPr lvl="0"/>
            <a:r>
              <a:rPr lang="en-GB" dirty="0"/>
              <a:t> </a:t>
            </a:r>
            <a:r>
              <a:rPr lang="en-GB" dirty="0" err="1"/>
              <a:t>Parlez</a:t>
            </a:r>
            <a:r>
              <a:rPr lang="en-GB" dirty="0"/>
              <a:t> </a:t>
            </a:r>
            <a:r>
              <a:rPr lang="en-GB" dirty="0" err="1"/>
              <a:t>donc</a:t>
            </a:r>
            <a:r>
              <a:rPr lang="en-GB" dirty="0"/>
              <a:t>. </a:t>
            </a:r>
            <a:r>
              <a:rPr lang="en-GB" dirty="0" err="1"/>
              <a:t>Que</a:t>
            </a:r>
            <a:r>
              <a:rPr lang="en-GB" dirty="0"/>
              <a:t> </a:t>
            </a:r>
            <a:r>
              <a:rPr lang="en-GB" dirty="0" err="1"/>
              <a:t>faut-il</a:t>
            </a:r>
            <a:r>
              <a:rPr lang="en-GB" dirty="0"/>
              <a:t> </a:t>
            </a:r>
            <a:r>
              <a:rPr lang="en-GB" dirty="0" err="1"/>
              <a:t>que</a:t>
            </a:r>
            <a:r>
              <a:rPr lang="en-GB" dirty="0"/>
              <a:t> </a:t>
            </a:r>
            <a:r>
              <a:rPr lang="en-GB" dirty="0" err="1"/>
              <a:t>Bérénice</a:t>
            </a:r>
            <a:r>
              <a:rPr lang="en-GB" dirty="0"/>
              <a:t> </a:t>
            </a:r>
            <a:r>
              <a:rPr lang="en-GB" dirty="0" err="1"/>
              <a:t>espère</a:t>
            </a:r>
            <a:r>
              <a:rPr lang="en-GB" dirty="0"/>
              <a:t> ?</a:t>
            </a:r>
            <a:br>
              <a:rPr lang="en-GB" dirty="0"/>
            </a:br>
            <a:r>
              <a:rPr lang="en-GB" dirty="0"/>
              <a:t> Rome </a:t>
            </a:r>
            <a:r>
              <a:rPr lang="en-GB" dirty="0" err="1"/>
              <a:t>lui</a:t>
            </a:r>
            <a:r>
              <a:rPr lang="en-GB" dirty="0"/>
              <a:t> sera-t-</a:t>
            </a:r>
            <a:r>
              <a:rPr lang="en-GB" dirty="0" err="1"/>
              <a:t>elle</a:t>
            </a:r>
            <a:r>
              <a:rPr lang="en-GB" dirty="0"/>
              <a:t> </a:t>
            </a:r>
            <a:r>
              <a:rPr lang="en-GB" dirty="0" err="1"/>
              <a:t>indulgente</a:t>
            </a:r>
            <a:r>
              <a:rPr lang="en-GB" dirty="0"/>
              <a:t> </a:t>
            </a:r>
            <a:r>
              <a:rPr lang="en-GB" dirty="0" err="1"/>
              <a:t>ou</a:t>
            </a:r>
            <a:r>
              <a:rPr lang="en-GB" dirty="0"/>
              <a:t> </a:t>
            </a:r>
            <a:r>
              <a:rPr lang="en-GB" dirty="0" err="1"/>
              <a:t>sévère</a:t>
            </a:r>
            <a:r>
              <a:rPr lang="en-GB" dirty="0"/>
              <a:t> ?</a:t>
            </a:r>
            <a:br>
              <a:rPr lang="en-GB" dirty="0"/>
            </a:br>
            <a:r>
              <a:rPr lang="en-GB" dirty="0"/>
              <a:t> </a:t>
            </a:r>
            <a:r>
              <a:rPr lang="en-GB" dirty="0" err="1"/>
              <a:t>Dois</a:t>
            </a:r>
            <a:r>
              <a:rPr lang="en-GB" dirty="0"/>
              <a:t>-je </a:t>
            </a:r>
            <a:r>
              <a:rPr lang="en-GB" dirty="0" err="1"/>
              <a:t>croire</a:t>
            </a:r>
            <a:r>
              <a:rPr lang="en-GB" dirty="0"/>
              <a:t> </a:t>
            </a:r>
            <a:r>
              <a:rPr lang="en-GB" dirty="0" err="1"/>
              <a:t>qu’assise</a:t>
            </a:r>
            <a:r>
              <a:rPr lang="en-GB" dirty="0"/>
              <a:t> au </a:t>
            </a:r>
            <a:r>
              <a:rPr lang="en-GB" dirty="0" err="1"/>
              <a:t>trône</a:t>
            </a:r>
            <a:r>
              <a:rPr lang="en-GB" dirty="0"/>
              <a:t> des </a:t>
            </a:r>
            <a:r>
              <a:rPr lang="en-GB" dirty="0" err="1"/>
              <a:t>Césars</a:t>
            </a:r>
            <a:br>
              <a:rPr lang="en-GB" dirty="0"/>
            </a:br>
            <a:r>
              <a:rPr lang="en-GB" dirty="0"/>
              <a:t> </a:t>
            </a:r>
            <a:r>
              <a:rPr lang="en-GB" dirty="0" err="1"/>
              <a:t>Une</a:t>
            </a:r>
            <a:r>
              <a:rPr lang="en-GB" dirty="0"/>
              <a:t> </a:t>
            </a:r>
            <a:r>
              <a:rPr lang="en-GB" dirty="0" err="1"/>
              <a:t>si</a:t>
            </a:r>
            <a:r>
              <a:rPr lang="en-GB" dirty="0"/>
              <a:t> belle </a:t>
            </a:r>
            <a:r>
              <a:rPr lang="en-GB" dirty="0" err="1"/>
              <a:t>reine</a:t>
            </a:r>
            <a:r>
              <a:rPr lang="en-GB" dirty="0"/>
              <a:t> </a:t>
            </a:r>
            <a:r>
              <a:rPr lang="en-GB" dirty="0" err="1"/>
              <a:t>offensât</a:t>
            </a:r>
            <a:r>
              <a:rPr lang="en-GB" dirty="0"/>
              <a:t> </a:t>
            </a:r>
            <a:r>
              <a:rPr lang="en-GB" dirty="0" err="1"/>
              <a:t>ses</a:t>
            </a:r>
            <a:r>
              <a:rPr lang="en-GB" dirty="0"/>
              <a:t> regards ?     </a:t>
            </a:r>
          </a:p>
        </p:txBody>
      </p:sp>
      <p:sp>
        <p:nvSpPr>
          <p:cNvPr id="3" name="Text Placeholder 2">
            <a:extLst>
              <a:ext uri="{FF2B5EF4-FFF2-40B4-BE49-F238E27FC236}">
                <a16:creationId xmlns:a16="http://schemas.microsoft.com/office/drawing/2014/main" id="{123C1C0C-EB9E-954F-B54A-B5D148EDBFE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DEDC15D9-BAC7-BF4A-899C-45C27F2D2052}"/>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So tell me, what can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expect?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Will Rome be kind or harsh?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Can it be they would</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not want to see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this beautiful queen on the imperial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throne? </a:t>
            </a:r>
          </a:p>
        </p:txBody>
      </p:sp>
      <p:pic>
        <p:nvPicPr>
          <p:cNvPr id="5" name="Picture 4" descr="A person with long hair and a black robe&#10;&#10;Description automatically generated">
            <a:extLst>
              <a:ext uri="{FF2B5EF4-FFF2-40B4-BE49-F238E27FC236}">
                <a16:creationId xmlns:a16="http://schemas.microsoft.com/office/drawing/2014/main" id="{821C2CC3-BAA5-ECB7-50B0-2E391CC985BC}"/>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6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2ABC2-D315-8947-9FC8-0973C26DA676}"/>
              </a:ext>
            </a:extLst>
          </p:cNvPr>
          <p:cNvSpPr txBox="1">
            <a:spLocks noGrp="1"/>
          </p:cNvSpPr>
          <p:nvPr>
            <p:ph type="title"/>
          </p:nvPr>
        </p:nvSpPr>
        <p:spPr/>
        <p:txBody>
          <a:bodyPr/>
          <a:lstStyle/>
          <a:p>
            <a:pPr lvl="0"/>
            <a:r>
              <a:rPr lang="en-GB" sz="1700" dirty="0"/>
              <a:t>PAULIN</a:t>
            </a:r>
            <a:br>
              <a:rPr lang="en-GB" sz="1700" dirty="0"/>
            </a:br>
            <a:r>
              <a:rPr lang="en-GB" sz="1700" dirty="0"/>
              <a:t> </a:t>
            </a:r>
            <a:r>
              <a:rPr lang="en-GB" sz="1700" dirty="0" err="1"/>
              <a:t>N’en</a:t>
            </a:r>
            <a:r>
              <a:rPr lang="en-GB" sz="1700" dirty="0"/>
              <a:t> </a:t>
            </a:r>
            <a:r>
              <a:rPr lang="en-GB" sz="1700" dirty="0" err="1"/>
              <a:t>doutez</a:t>
            </a:r>
            <a:r>
              <a:rPr lang="en-GB" sz="1700" dirty="0"/>
              <a:t> point, </a:t>
            </a:r>
            <a:r>
              <a:rPr lang="en-GB" sz="1700" dirty="0" err="1"/>
              <a:t>Seigneur</a:t>
            </a:r>
            <a:r>
              <a:rPr lang="en-GB" sz="1700" dirty="0"/>
              <a:t> : </a:t>
            </a:r>
            <a:r>
              <a:rPr lang="en-GB" sz="1700" dirty="0" err="1"/>
              <a:t>soit</a:t>
            </a:r>
            <a:r>
              <a:rPr lang="en-GB" sz="1700" dirty="0"/>
              <a:t> raison, </a:t>
            </a:r>
            <a:r>
              <a:rPr lang="en-GB" sz="1700" dirty="0" err="1"/>
              <a:t>soit</a:t>
            </a:r>
            <a:r>
              <a:rPr lang="en-GB" sz="1700" dirty="0"/>
              <a:t> caprice,</a:t>
            </a:r>
            <a:br>
              <a:rPr lang="en-GB" sz="1700" dirty="0"/>
            </a:br>
            <a:r>
              <a:rPr lang="en-GB" sz="1700" dirty="0"/>
              <a:t> Rome ne </a:t>
            </a:r>
            <a:r>
              <a:rPr lang="en-GB" sz="1700" dirty="0" err="1"/>
              <a:t>l’attend</a:t>
            </a:r>
            <a:r>
              <a:rPr lang="en-GB" sz="1700" dirty="0"/>
              <a:t> point pour son </a:t>
            </a:r>
            <a:r>
              <a:rPr lang="en-GB" sz="1700" dirty="0" err="1"/>
              <a:t>impératrice</a:t>
            </a:r>
            <a:r>
              <a:rPr lang="en-GB" sz="1700" dirty="0"/>
              <a:t>.</a:t>
            </a:r>
            <a:br>
              <a:rPr lang="en-GB" sz="1700" dirty="0"/>
            </a:br>
            <a:r>
              <a:rPr lang="en-GB" sz="1700" dirty="0"/>
              <a:t> On </a:t>
            </a:r>
            <a:r>
              <a:rPr lang="en-GB" sz="1700" dirty="0" err="1"/>
              <a:t>sait</a:t>
            </a:r>
            <a:r>
              <a:rPr lang="en-GB" sz="1700" dirty="0"/>
              <a:t> </a:t>
            </a:r>
            <a:r>
              <a:rPr lang="en-GB" sz="1700" dirty="0" err="1"/>
              <a:t>qu’elle</a:t>
            </a:r>
            <a:r>
              <a:rPr lang="en-GB" sz="1700" dirty="0"/>
              <a:t> </a:t>
            </a:r>
            <a:r>
              <a:rPr lang="en-GB" sz="1700" dirty="0" err="1"/>
              <a:t>est</a:t>
            </a:r>
            <a:r>
              <a:rPr lang="en-GB" sz="1700" dirty="0"/>
              <a:t> </a:t>
            </a:r>
            <a:r>
              <a:rPr lang="en-GB" sz="1700" dirty="0" err="1"/>
              <a:t>charmante</a:t>
            </a:r>
            <a:r>
              <a:rPr lang="en-GB" sz="1700" dirty="0"/>
              <a:t>, et de </a:t>
            </a:r>
            <a:r>
              <a:rPr lang="en-GB" sz="1700" dirty="0" err="1"/>
              <a:t>si</a:t>
            </a:r>
            <a:r>
              <a:rPr lang="en-GB" sz="1700" dirty="0"/>
              <a:t> belles mains</a:t>
            </a:r>
            <a:br>
              <a:rPr lang="en-GB" sz="1700" dirty="0"/>
            </a:br>
            <a:r>
              <a:rPr lang="en-GB" sz="1700" dirty="0"/>
              <a:t> </a:t>
            </a:r>
            <a:r>
              <a:rPr lang="en-GB" sz="1700" dirty="0" err="1"/>
              <a:t>Semblent</a:t>
            </a:r>
            <a:r>
              <a:rPr lang="en-GB" sz="1700" dirty="0"/>
              <a:t> </a:t>
            </a:r>
            <a:r>
              <a:rPr lang="en-GB" sz="1700" dirty="0" err="1"/>
              <a:t>vous</a:t>
            </a:r>
            <a:r>
              <a:rPr lang="en-GB" sz="1700" dirty="0"/>
              <a:t> demander </a:t>
            </a:r>
            <a:r>
              <a:rPr lang="en-GB" sz="1700" dirty="0" err="1"/>
              <a:t>l’empire</a:t>
            </a:r>
            <a:r>
              <a:rPr lang="en-GB" sz="1700" dirty="0"/>
              <a:t> des </a:t>
            </a:r>
            <a:r>
              <a:rPr lang="en-GB" sz="1700" dirty="0" err="1"/>
              <a:t>humains</a:t>
            </a:r>
            <a:r>
              <a:rPr lang="en-GB" sz="1700" dirty="0"/>
              <a:t>.</a:t>
            </a:r>
            <a:br>
              <a:rPr lang="en-GB" sz="1700" dirty="0"/>
            </a:br>
            <a:r>
              <a:rPr lang="en-GB" sz="1700" dirty="0"/>
              <a:t> Elle a </a:t>
            </a:r>
            <a:r>
              <a:rPr lang="en-GB" sz="1700" dirty="0" err="1"/>
              <a:t>même</a:t>
            </a:r>
            <a:r>
              <a:rPr lang="en-GB" sz="1700" dirty="0"/>
              <a:t>, </a:t>
            </a:r>
            <a:r>
              <a:rPr lang="en-GB" sz="1700" dirty="0" err="1"/>
              <a:t>dit</a:t>
            </a:r>
            <a:r>
              <a:rPr lang="en-GB" sz="1700" dirty="0"/>
              <a:t>-on, le </a:t>
            </a:r>
            <a:r>
              <a:rPr lang="en-GB" sz="1700" dirty="0" err="1"/>
              <a:t>cœur</a:t>
            </a:r>
            <a:r>
              <a:rPr lang="en-GB" sz="1700" dirty="0"/>
              <a:t> </a:t>
            </a:r>
            <a:r>
              <a:rPr lang="en-GB" sz="1700" dirty="0" err="1"/>
              <a:t>d’une</a:t>
            </a:r>
            <a:r>
              <a:rPr lang="en-GB" sz="1700" dirty="0"/>
              <a:t> Romaine ;</a:t>
            </a:r>
            <a:br>
              <a:rPr lang="en-GB" sz="1700" dirty="0"/>
            </a:br>
            <a:r>
              <a:rPr lang="en-GB" sz="1700" dirty="0"/>
              <a:t> Elle a mille </a:t>
            </a:r>
            <a:r>
              <a:rPr lang="en-GB" sz="1700" dirty="0" err="1"/>
              <a:t>vertus</a:t>
            </a:r>
            <a:r>
              <a:rPr lang="en-GB" sz="1700" dirty="0"/>
              <a:t>, </a:t>
            </a:r>
            <a:r>
              <a:rPr lang="en-GB" sz="1700" dirty="0" err="1"/>
              <a:t>mais</a:t>
            </a:r>
            <a:r>
              <a:rPr lang="en-GB" sz="1700" dirty="0"/>
              <a:t>, </a:t>
            </a:r>
            <a:r>
              <a:rPr lang="en-GB" sz="1700" dirty="0" err="1"/>
              <a:t>Seigneur</a:t>
            </a:r>
            <a:r>
              <a:rPr lang="en-GB" sz="1700" dirty="0"/>
              <a:t>, </a:t>
            </a:r>
            <a:r>
              <a:rPr lang="en-GB" sz="1700" dirty="0" err="1"/>
              <a:t>elle</a:t>
            </a:r>
            <a:r>
              <a:rPr lang="en-GB" sz="1700" dirty="0"/>
              <a:t> </a:t>
            </a:r>
            <a:r>
              <a:rPr lang="en-GB" sz="1700" dirty="0" err="1"/>
              <a:t>est</a:t>
            </a:r>
            <a:r>
              <a:rPr lang="en-GB" sz="1700" dirty="0"/>
              <a:t> </a:t>
            </a:r>
            <a:r>
              <a:rPr lang="en-GB" sz="1700" dirty="0" err="1"/>
              <a:t>reine</a:t>
            </a:r>
            <a:r>
              <a:rPr lang="en-GB" sz="1700" dirty="0"/>
              <a:t>.   </a:t>
            </a:r>
            <a:br>
              <a:rPr lang="en-GB" sz="1700" dirty="0"/>
            </a:br>
            <a:r>
              <a:rPr lang="en-GB" sz="1700" dirty="0"/>
              <a:t> </a:t>
            </a:r>
            <a:r>
              <a:rPr lang="en-GB" sz="1700" dirty="0" err="1"/>
              <a:t>Vous</a:t>
            </a:r>
            <a:r>
              <a:rPr lang="en-GB" sz="1700" dirty="0"/>
              <a:t> </a:t>
            </a:r>
            <a:r>
              <a:rPr lang="en-GB" sz="1700" dirty="0" err="1"/>
              <a:t>pouvez</a:t>
            </a:r>
            <a:r>
              <a:rPr lang="en-GB" sz="1700" dirty="0"/>
              <a:t> </a:t>
            </a:r>
            <a:r>
              <a:rPr lang="en-GB" sz="1700" dirty="0" err="1"/>
              <a:t>préparer</a:t>
            </a:r>
            <a:r>
              <a:rPr lang="en-GB" sz="1700" dirty="0"/>
              <a:t>, </a:t>
            </a:r>
            <a:r>
              <a:rPr lang="en-GB" sz="1700" dirty="0" err="1"/>
              <a:t>Seigneur</a:t>
            </a:r>
            <a:r>
              <a:rPr lang="en-GB" sz="1700" dirty="0"/>
              <a:t>, </a:t>
            </a:r>
            <a:r>
              <a:rPr lang="en-GB" sz="1700" dirty="0" err="1"/>
              <a:t>votre</a:t>
            </a:r>
            <a:r>
              <a:rPr lang="en-GB" sz="1700" dirty="0"/>
              <a:t> </a:t>
            </a:r>
            <a:r>
              <a:rPr lang="en-GB" sz="1700" dirty="0" err="1"/>
              <a:t>réponse</a:t>
            </a:r>
            <a:r>
              <a:rPr lang="en-GB" sz="1700" dirty="0"/>
              <a:t>.      </a:t>
            </a:r>
          </a:p>
        </p:txBody>
      </p:sp>
      <p:sp>
        <p:nvSpPr>
          <p:cNvPr id="3" name="Text Placeholder 2">
            <a:extLst>
              <a:ext uri="{FF2B5EF4-FFF2-40B4-BE49-F238E27FC236}">
                <a16:creationId xmlns:a16="http://schemas.microsoft.com/office/drawing/2014/main" id="{28830B4F-443F-4A46-A7D9-2D4676ABD0A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EB9E34F-5B2D-854F-A9E4-CAEE07AC7645}"/>
              </a:ext>
            </a:extLst>
          </p:cNvPr>
          <p:cNvSpPr/>
          <p:nvPr/>
        </p:nvSpPr>
        <p:spPr>
          <a:xfrm>
            <a:off x="0" y="0"/>
            <a:ext cx="5395784"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 sure of this, Sir. From reason or caprice,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Rome does not want her for its empress.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They know she is charming, and her lovely hands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seem to be waiting for our gift of power,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even has, they say, a Roman heart.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has a thousand virtues: but she’s a queen.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 can think about how to answer them. </a:t>
            </a:r>
          </a:p>
        </p:txBody>
      </p:sp>
      <p:pic>
        <p:nvPicPr>
          <p:cNvPr id="5" name="Picture 4" descr="A close-up of a person&#10;&#10;Description automatically generated">
            <a:extLst>
              <a:ext uri="{FF2B5EF4-FFF2-40B4-BE49-F238E27FC236}">
                <a16:creationId xmlns:a16="http://schemas.microsoft.com/office/drawing/2014/main" id="{74C8EDC2-5EA1-B721-5D2A-94482CF037EA}"/>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6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FE29E-7CF2-484B-AE7B-2099E77F2414}"/>
              </a:ext>
            </a:extLst>
          </p:cNvPr>
          <p:cNvSpPr txBox="1">
            <a:spLocks noGrp="1"/>
          </p:cNvSpPr>
          <p:nvPr>
            <p:ph type="title"/>
          </p:nvPr>
        </p:nvSpPr>
        <p:spPr/>
        <p:txBody>
          <a:bodyPr/>
          <a:lstStyle/>
          <a:p>
            <a:pPr lvl="0"/>
            <a:r>
              <a:rPr lang="en-GB" dirty="0"/>
              <a:t>TITUS</a:t>
            </a:r>
            <a:br>
              <a:rPr lang="en-GB" dirty="0"/>
            </a:br>
            <a:r>
              <a:rPr lang="en-GB" dirty="0"/>
              <a:t> </a:t>
            </a:r>
            <a:r>
              <a:rPr lang="en-GB" dirty="0" err="1"/>
              <a:t>Hélas</a:t>
            </a:r>
            <a:r>
              <a:rPr lang="en-GB" dirty="0"/>
              <a:t> ! </a:t>
            </a:r>
            <a:r>
              <a:rPr lang="en-GB" dirty="0" err="1"/>
              <a:t>à</a:t>
            </a:r>
            <a:r>
              <a:rPr lang="en-GB" dirty="0"/>
              <a:t> </a:t>
            </a:r>
            <a:r>
              <a:rPr lang="en-GB" dirty="0" err="1"/>
              <a:t>quel</a:t>
            </a:r>
            <a:r>
              <a:rPr lang="en-GB" dirty="0"/>
              <a:t> amour on </a:t>
            </a:r>
            <a:r>
              <a:rPr lang="en-GB" dirty="0" err="1"/>
              <a:t>veut</a:t>
            </a:r>
            <a:r>
              <a:rPr lang="en-GB" dirty="0"/>
              <a:t> </a:t>
            </a:r>
            <a:r>
              <a:rPr lang="en-GB" dirty="0" err="1"/>
              <a:t>que</a:t>
            </a:r>
            <a:r>
              <a:rPr lang="en-GB" dirty="0"/>
              <a:t> je </a:t>
            </a:r>
            <a:r>
              <a:rPr lang="en-GB" dirty="0" err="1"/>
              <a:t>renonce</a:t>
            </a:r>
            <a:r>
              <a:rPr lang="en-GB" dirty="0"/>
              <a:t> !</a:t>
            </a:r>
            <a:br>
              <a:rPr lang="en-GB" dirty="0"/>
            </a:br>
            <a:r>
              <a:rPr lang="en-GB" dirty="0"/>
              <a:t>PAULIN</a:t>
            </a:r>
            <a:br>
              <a:rPr lang="en-GB" dirty="0"/>
            </a:br>
            <a:r>
              <a:rPr lang="en-GB" dirty="0"/>
              <a:t> </a:t>
            </a:r>
            <a:r>
              <a:rPr lang="en-GB" dirty="0" err="1"/>
              <a:t>Cet</a:t>
            </a:r>
            <a:r>
              <a:rPr lang="en-GB" dirty="0"/>
              <a:t> amour </a:t>
            </a:r>
            <a:r>
              <a:rPr lang="en-GB" dirty="0" err="1"/>
              <a:t>est</a:t>
            </a:r>
            <a:r>
              <a:rPr lang="en-GB" dirty="0"/>
              <a:t> ardent, </a:t>
            </a:r>
            <a:r>
              <a:rPr lang="en-GB" dirty="0" err="1"/>
              <a:t>il</a:t>
            </a:r>
            <a:r>
              <a:rPr lang="en-GB" dirty="0"/>
              <a:t> le </a:t>
            </a:r>
            <a:r>
              <a:rPr lang="en-GB" dirty="0" err="1"/>
              <a:t>faut</a:t>
            </a:r>
            <a:r>
              <a:rPr lang="en-GB" dirty="0"/>
              <a:t> </a:t>
            </a:r>
            <a:r>
              <a:rPr lang="en-GB" dirty="0" err="1"/>
              <a:t>confesser</a:t>
            </a:r>
            <a:r>
              <a:rPr lang="en-GB" dirty="0"/>
              <a:t>.     </a:t>
            </a:r>
          </a:p>
        </p:txBody>
      </p:sp>
      <p:sp>
        <p:nvSpPr>
          <p:cNvPr id="3" name="Text Placeholder 2">
            <a:extLst>
              <a:ext uri="{FF2B5EF4-FFF2-40B4-BE49-F238E27FC236}">
                <a16:creationId xmlns:a16="http://schemas.microsoft.com/office/drawing/2014/main" id="{50E6587C-C5D5-B947-94B9-4C221AF1D5A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67B326AE-C8D4-BC45-876B-6028778E5E14}"/>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Oh! How great the love they want me to</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give up!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do concede, that love is strong. </a:t>
            </a:r>
          </a:p>
        </p:txBody>
      </p:sp>
      <p:pic>
        <p:nvPicPr>
          <p:cNvPr id="5" name="Picture 4" descr="A person with long hair and a black robe&#10;&#10;Description automatically generated">
            <a:extLst>
              <a:ext uri="{FF2B5EF4-FFF2-40B4-BE49-F238E27FC236}">
                <a16:creationId xmlns:a16="http://schemas.microsoft.com/office/drawing/2014/main" id="{EBFDF7F4-6D90-6863-AA95-F7803A6B8FAA}"/>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name="Slide6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648DB-FF97-E542-B0DF-A2CA7179B722}"/>
              </a:ext>
            </a:extLst>
          </p:cNvPr>
          <p:cNvSpPr txBox="1">
            <a:spLocks noGrp="1"/>
          </p:cNvSpPr>
          <p:nvPr>
            <p:ph type="title"/>
          </p:nvPr>
        </p:nvSpPr>
        <p:spPr/>
        <p:txBody>
          <a:bodyPr/>
          <a:lstStyle/>
          <a:p>
            <a:pPr lvl="0"/>
            <a:r>
              <a:rPr lang="en-GB" dirty="0"/>
              <a:t>TITUS</a:t>
            </a:r>
            <a:br>
              <a:rPr lang="en-GB" dirty="0"/>
            </a:br>
            <a:r>
              <a:rPr lang="en-GB" dirty="0"/>
              <a:t> Plus ardent mille </a:t>
            </a:r>
            <a:r>
              <a:rPr lang="en-GB" dirty="0" err="1"/>
              <a:t>fois</a:t>
            </a:r>
            <a:r>
              <a:rPr lang="en-GB" dirty="0"/>
              <a:t> que </a:t>
            </a:r>
            <a:r>
              <a:rPr lang="en-GB" dirty="0" err="1"/>
              <a:t>tu</a:t>
            </a:r>
            <a:r>
              <a:rPr lang="en-GB" dirty="0"/>
              <a:t> ne </a:t>
            </a:r>
            <a:r>
              <a:rPr lang="en-GB" dirty="0" err="1"/>
              <a:t>peux</a:t>
            </a:r>
            <a:r>
              <a:rPr lang="en-GB" dirty="0"/>
              <a:t> </a:t>
            </a:r>
            <a:r>
              <a:rPr lang="en-GB" dirty="0" err="1"/>
              <a:t>penser</a:t>
            </a:r>
            <a:r>
              <a:rPr lang="en-GB" dirty="0"/>
              <a:t>,</a:t>
            </a:r>
            <a:br>
              <a:rPr lang="en-GB" dirty="0"/>
            </a:br>
            <a:r>
              <a:rPr lang="en-GB" dirty="0"/>
              <a:t> Paulin. Je me </a:t>
            </a:r>
            <a:r>
              <a:rPr lang="en-GB" dirty="0" err="1"/>
              <a:t>suis</a:t>
            </a:r>
            <a:r>
              <a:rPr lang="en-GB" dirty="0"/>
              <a:t> fait un </a:t>
            </a:r>
            <a:r>
              <a:rPr lang="en-GB" dirty="0" err="1"/>
              <a:t>plaisir</a:t>
            </a:r>
            <a:r>
              <a:rPr lang="en-GB" dirty="0"/>
              <a:t> </a:t>
            </a:r>
            <a:r>
              <a:rPr lang="en-GB" dirty="0" err="1"/>
              <a:t>nécessaire</a:t>
            </a:r>
            <a:br>
              <a:rPr lang="en-GB" dirty="0"/>
            </a:br>
            <a:r>
              <a:rPr lang="en-GB" dirty="0"/>
              <a:t> De la </a:t>
            </a:r>
            <a:r>
              <a:rPr lang="en-GB" dirty="0" err="1"/>
              <a:t>voir</a:t>
            </a:r>
            <a:r>
              <a:rPr lang="en-GB" dirty="0"/>
              <a:t> </a:t>
            </a:r>
            <a:r>
              <a:rPr lang="en-GB" dirty="0" err="1"/>
              <a:t>chaque</a:t>
            </a:r>
            <a:r>
              <a:rPr lang="en-GB" dirty="0"/>
              <a:t> jour, de </a:t>
            </a:r>
            <a:r>
              <a:rPr lang="en-GB" dirty="0" err="1"/>
              <a:t>l’aimer</a:t>
            </a:r>
            <a:r>
              <a:rPr lang="en-GB" dirty="0"/>
              <a:t>, de </a:t>
            </a:r>
            <a:r>
              <a:rPr lang="en-GB" dirty="0" err="1"/>
              <a:t>lui</a:t>
            </a:r>
            <a:r>
              <a:rPr lang="en-GB" dirty="0"/>
              <a:t> </a:t>
            </a:r>
            <a:r>
              <a:rPr lang="en-GB" dirty="0" err="1"/>
              <a:t>plaire</a:t>
            </a:r>
            <a:r>
              <a:rPr lang="en-GB" dirty="0"/>
              <a:t>.</a:t>
            </a:r>
            <a:br>
              <a:rPr lang="en-GB" dirty="0"/>
            </a:br>
            <a:r>
              <a:rPr lang="en-GB" dirty="0"/>
              <a:t> </a:t>
            </a:r>
            <a:r>
              <a:rPr lang="en-GB" dirty="0" err="1"/>
              <a:t>J’ai</a:t>
            </a:r>
            <a:r>
              <a:rPr lang="en-GB" dirty="0"/>
              <a:t> fait plus ; je </a:t>
            </a:r>
            <a:r>
              <a:rPr lang="en-GB" dirty="0" err="1"/>
              <a:t>n’ai</a:t>
            </a:r>
            <a:r>
              <a:rPr lang="en-GB" dirty="0"/>
              <a:t> </a:t>
            </a:r>
            <a:r>
              <a:rPr lang="en-GB" dirty="0" err="1"/>
              <a:t>rien</a:t>
            </a:r>
            <a:r>
              <a:rPr lang="en-GB" dirty="0"/>
              <a:t> de secret à </a:t>
            </a:r>
            <a:r>
              <a:rPr lang="en-GB" dirty="0" err="1"/>
              <a:t>tes</a:t>
            </a:r>
            <a:r>
              <a:rPr lang="en-GB" dirty="0"/>
              <a:t> </a:t>
            </a:r>
            <a:r>
              <a:rPr lang="en-GB" dirty="0" err="1"/>
              <a:t>yeux</a:t>
            </a:r>
            <a:r>
              <a:rPr lang="en-GB" dirty="0"/>
              <a:t> :</a:t>
            </a:r>
            <a:br>
              <a:rPr lang="en-GB" dirty="0"/>
            </a:br>
            <a:r>
              <a:rPr lang="en-GB" dirty="0"/>
              <a:t> </a:t>
            </a:r>
            <a:r>
              <a:rPr lang="en-GB" dirty="0" err="1"/>
              <a:t>J’ai</a:t>
            </a:r>
            <a:r>
              <a:rPr lang="en-GB" dirty="0"/>
              <a:t> pour </a:t>
            </a:r>
            <a:r>
              <a:rPr lang="en-GB" dirty="0" err="1"/>
              <a:t>elle</a:t>
            </a:r>
            <a:r>
              <a:rPr lang="en-GB" dirty="0"/>
              <a:t> cent </a:t>
            </a:r>
            <a:r>
              <a:rPr lang="en-GB" dirty="0" err="1"/>
              <a:t>fois</a:t>
            </a:r>
            <a:r>
              <a:rPr lang="en-GB" dirty="0"/>
              <a:t> </a:t>
            </a:r>
            <a:r>
              <a:rPr lang="en-GB" dirty="0" err="1"/>
              <a:t>rendu</a:t>
            </a:r>
            <a:r>
              <a:rPr lang="en-GB" dirty="0"/>
              <a:t> </a:t>
            </a:r>
            <a:r>
              <a:rPr lang="en-GB" dirty="0" err="1"/>
              <a:t>grâces</a:t>
            </a:r>
            <a:r>
              <a:rPr lang="en-GB" dirty="0"/>
              <a:t> aux </a:t>
            </a:r>
            <a:r>
              <a:rPr lang="en-GB" dirty="0" err="1"/>
              <a:t>dieux</a:t>
            </a:r>
            <a:r>
              <a:rPr lang="en-GB" dirty="0"/>
              <a:t> ;        </a:t>
            </a:r>
            <a:br>
              <a:rPr lang="en-GB" dirty="0"/>
            </a:br>
            <a:r>
              <a:rPr lang="en-GB" dirty="0"/>
              <a:t> </a:t>
            </a:r>
            <a:r>
              <a:rPr lang="en-GB" dirty="0" err="1"/>
              <a:t>J’ai</a:t>
            </a:r>
            <a:r>
              <a:rPr lang="en-GB" dirty="0"/>
              <a:t> </a:t>
            </a:r>
            <a:r>
              <a:rPr lang="en-GB" dirty="0" err="1"/>
              <a:t>même</a:t>
            </a:r>
            <a:r>
              <a:rPr lang="en-GB" dirty="0"/>
              <a:t> </a:t>
            </a:r>
            <a:r>
              <a:rPr lang="en-GB" dirty="0" err="1"/>
              <a:t>souhaité</a:t>
            </a:r>
            <a:r>
              <a:rPr lang="en-GB" dirty="0"/>
              <a:t> la place de mon </a:t>
            </a:r>
            <a:r>
              <a:rPr lang="en-GB" dirty="0" err="1"/>
              <a:t>père</a:t>
            </a:r>
            <a:r>
              <a:rPr lang="en-GB" dirty="0"/>
              <a:t>.       </a:t>
            </a:r>
          </a:p>
        </p:txBody>
      </p:sp>
      <p:sp>
        <p:nvSpPr>
          <p:cNvPr id="3" name="Text Placeholder 2">
            <a:extLst>
              <a:ext uri="{FF2B5EF4-FFF2-40B4-BE49-F238E27FC236}">
                <a16:creationId xmlns:a16="http://schemas.microsoft.com/office/drawing/2014/main" id="{3C4A8406-DAE1-064B-96FC-7616FF1173F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3AC5D34-AA1C-4949-B1BF-3FABDB3251E4}"/>
              </a:ext>
            </a:extLst>
          </p:cNvPr>
          <p:cNvSpPr/>
          <p:nvPr/>
        </p:nvSpPr>
        <p:spPr>
          <a:xfrm>
            <a:off x="-1" y="0"/>
            <a:ext cx="5053503"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Stronger a thousand times than</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you imagine.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felt the need to see her daily,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love her, to be loved.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more: to tell you everything,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hundred times I’ve thanked the god</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for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even longed to succeed my father. </a:t>
            </a:r>
          </a:p>
        </p:txBody>
      </p:sp>
      <p:pic>
        <p:nvPicPr>
          <p:cNvPr id="5" name="Picture 4" descr="A person with long hair and a black robe&#10;&#10;Description automatically generated">
            <a:extLst>
              <a:ext uri="{FF2B5EF4-FFF2-40B4-BE49-F238E27FC236}">
                <a16:creationId xmlns:a16="http://schemas.microsoft.com/office/drawing/2014/main" id="{7746D7CB-3B8A-4655-2240-13B02823913B}"/>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name="Slide7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93987-B2CF-5546-909A-AE36D571B952}"/>
              </a:ext>
            </a:extLst>
          </p:cNvPr>
          <p:cNvSpPr txBox="1">
            <a:spLocks noGrp="1"/>
          </p:cNvSpPr>
          <p:nvPr>
            <p:ph type="title"/>
          </p:nvPr>
        </p:nvSpPr>
        <p:spPr/>
        <p:txBody>
          <a:bodyPr/>
          <a:lstStyle/>
          <a:p>
            <a:pPr lvl="0"/>
            <a:r>
              <a:rPr lang="en-GB" dirty="0"/>
              <a:t> Tout </a:t>
            </a:r>
            <a:r>
              <a:rPr lang="en-GB" dirty="0" err="1"/>
              <a:t>cela</a:t>
            </a:r>
            <a:r>
              <a:rPr lang="en-GB" dirty="0"/>
              <a:t> (</a:t>
            </a:r>
            <a:r>
              <a:rPr lang="en-GB" dirty="0" err="1"/>
              <a:t>qu’un</a:t>
            </a:r>
            <a:r>
              <a:rPr lang="en-GB" dirty="0"/>
              <a:t> </a:t>
            </a:r>
            <a:r>
              <a:rPr lang="en-GB" dirty="0" err="1"/>
              <a:t>amant</a:t>
            </a:r>
            <a:r>
              <a:rPr lang="en-GB" dirty="0"/>
              <a:t> </a:t>
            </a:r>
            <a:r>
              <a:rPr lang="en-GB" dirty="0" err="1"/>
              <a:t>sait</a:t>
            </a:r>
            <a:r>
              <a:rPr lang="en-GB" dirty="0"/>
              <a:t> mal </a:t>
            </a:r>
            <a:r>
              <a:rPr lang="en-GB" dirty="0" err="1"/>
              <a:t>ce</a:t>
            </a:r>
            <a:r>
              <a:rPr lang="en-GB" dirty="0"/>
              <a:t> </a:t>
            </a:r>
            <a:r>
              <a:rPr lang="en-GB" dirty="0" err="1"/>
              <a:t>qu’il</a:t>
            </a:r>
            <a:r>
              <a:rPr lang="en-GB" dirty="0"/>
              <a:t> </a:t>
            </a:r>
            <a:r>
              <a:rPr lang="en-GB" dirty="0" err="1"/>
              <a:t>désire</a:t>
            </a:r>
            <a:r>
              <a:rPr lang="en-GB" dirty="0"/>
              <a:t> !)</a:t>
            </a:r>
            <a:br>
              <a:rPr lang="en-GB" dirty="0"/>
            </a:br>
            <a:r>
              <a:rPr lang="en-GB" dirty="0"/>
              <a:t> </a:t>
            </a:r>
            <a:r>
              <a:rPr lang="en-GB" dirty="0" err="1"/>
              <a:t>Dans</a:t>
            </a:r>
            <a:r>
              <a:rPr lang="en-GB" dirty="0"/>
              <a:t> </a:t>
            </a:r>
            <a:r>
              <a:rPr lang="en-GB" dirty="0" err="1"/>
              <a:t>l’espoir</a:t>
            </a:r>
            <a:r>
              <a:rPr lang="en-GB" dirty="0"/>
              <a:t> </a:t>
            </a:r>
            <a:r>
              <a:rPr lang="en-GB" dirty="0" err="1"/>
              <a:t>d’élever</a:t>
            </a:r>
            <a:r>
              <a:rPr lang="en-GB" dirty="0"/>
              <a:t> </a:t>
            </a:r>
            <a:r>
              <a:rPr lang="en-GB" dirty="0" err="1"/>
              <a:t>Bérénice</a:t>
            </a:r>
            <a:r>
              <a:rPr lang="en-GB" dirty="0"/>
              <a:t> à </a:t>
            </a:r>
            <a:r>
              <a:rPr lang="en-GB" dirty="0" err="1"/>
              <a:t>l’empire</a:t>
            </a:r>
            <a:r>
              <a:rPr lang="en-GB" dirty="0"/>
              <a:t>,</a:t>
            </a:r>
            <a:br>
              <a:rPr lang="en-GB" dirty="0"/>
            </a:br>
            <a:r>
              <a:rPr lang="en-GB" dirty="0"/>
              <a:t> De </a:t>
            </a:r>
            <a:r>
              <a:rPr lang="en-GB" dirty="0" err="1"/>
              <a:t>reconnaître</a:t>
            </a:r>
            <a:r>
              <a:rPr lang="en-GB" dirty="0"/>
              <a:t> un jour son amour et </a:t>
            </a:r>
            <a:r>
              <a:rPr lang="en-GB" dirty="0" err="1"/>
              <a:t>sa</a:t>
            </a:r>
            <a:r>
              <a:rPr lang="en-GB" dirty="0"/>
              <a:t> </a:t>
            </a:r>
            <a:r>
              <a:rPr lang="en-GB" dirty="0" err="1"/>
              <a:t>foi</a:t>
            </a:r>
            <a:r>
              <a:rPr lang="en-GB" dirty="0"/>
              <a:t>,</a:t>
            </a:r>
            <a:br>
              <a:rPr lang="en-GB" dirty="0"/>
            </a:br>
            <a:r>
              <a:rPr lang="en-GB" dirty="0"/>
              <a:t> Et de </a:t>
            </a:r>
            <a:r>
              <a:rPr lang="en-GB" dirty="0" err="1"/>
              <a:t>voir</a:t>
            </a:r>
            <a:r>
              <a:rPr lang="en-GB" dirty="0"/>
              <a:t> à </a:t>
            </a:r>
            <a:r>
              <a:rPr lang="en-GB" dirty="0" err="1"/>
              <a:t>ses</a:t>
            </a:r>
            <a:r>
              <a:rPr lang="en-GB" dirty="0"/>
              <a:t> </a:t>
            </a:r>
            <a:r>
              <a:rPr lang="en-GB" dirty="0" err="1"/>
              <a:t>pieds</a:t>
            </a:r>
            <a:r>
              <a:rPr lang="en-GB" dirty="0"/>
              <a:t> tout le monde avec </a:t>
            </a:r>
            <a:r>
              <a:rPr lang="en-GB" dirty="0" err="1"/>
              <a:t>moi</a:t>
            </a:r>
            <a:r>
              <a:rPr lang="en-GB" dirty="0"/>
              <a:t>.     </a:t>
            </a:r>
          </a:p>
        </p:txBody>
      </p:sp>
      <p:sp>
        <p:nvSpPr>
          <p:cNvPr id="3" name="Text Placeholder 2">
            <a:extLst>
              <a:ext uri="{FF2B5EF4-FFF2-40B4-BE49-F238E27FC236}">
                <a16:creationId xmlns:a16="http://schemas.microsoft.com/office/drawing/2014/main" id="{9A4435D8-2851-9241-9E9C-67C3D3DF426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A552229-296B-B64A-9569-E3393C2D5AD5}"/>
              </a:ext>
            </a:extLst>
          </p:cNvPr>
          <p:cNvSpPr/>
          <p:nvPr/>
        </p:nvSpPr>
        <p:spPr>
          <a:xfrm>
            <a:off x="-1" y="0"/>
            <a:ext cx="4921117"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How poorly a lover understands his</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desires!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did all that, hoping to make her</a:t>
            </a:r>
            <a:r>
              <a:rPr lang="en-US" sz="1800" b="1" i="0" u="none" strike="noStrike" kern="1200" cap="none" spc="0" dirty="0">
                <a:solidFill>
                  <a:srgbClr val="000000"/>
                </a:solidFill>
                <a:uFillTx/>
                <a:latin typeface="Cambria" pitchFamily="18"/>
              </a:rPr>
              <a:t> </a:t>
            </a:r>
            <a:r>
              <a:rPr lang="en-US" sz="1800" b="1" i="0" u="none" strike="noStrike" kern="1200" cap="none" spc="0" baseline="0" dirty="0">
                <a:solidFill>
                  <a:srgbClr val="000000"/>
                </a:solidFill>
                <a:uFillTx/>
                <a:latin typeface="Cambria" pitchFamily="18"/>
              </a:rPr>
              <a:t>empress,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a:t>
            </a:r>
            <a:r>
              <a:rPr lang="en-US" sz="1800" b="1" i="0" u="none" strike="noStrike" kern="1200" cap="none" spc="0" baseline="0" dirty="0" err="1">
                <a:solidFill>
                  <a:srgbClr val="000000"/>
                </a:solidFill>
                <a:uFillTx/>
                <a:latin typeface="Cambria" pitchFamily="18"/>
              </a:rPr>
              <a:t>recognise</a:t>
            </a:r>
            <a:r>
              <a:rPr lang="en-US" sz="1800" b="1" i="0" u="none" strike="noStrike" kern="1200" cap="none" spc="0" baseline="0" dirty="0">
                <a:solidFill>
                  <a:srgbClr val="000000"/>
                </a:solidFill>
                <a:uFillTx/>
                <a:latin typeface="Cambria" pitchFamily="18"/>
              </a:rPr>
              <a:t> at last her love and loyalty,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see the whole world at her feet, with me. </a:t>
            </a:r>
          </a:p>
        </p:txBody>
      </p:sp>
      <p:pic>
        <p:nvPicPr>
          <p:cNvPr id="5" name="Picture 4" descr="A person with long hair and a black robe&#10;&#10;Description automatically generated">
            <a:extLst>
              <a:ext uri="{FF2B5EF4-FFF2-40B4-BE49-F238E27FC236}">
                <a16:creationId xmlns:a16="http://schemas.microsoft.com/office/drawing/2014/main" id="{20C17D34-4FD6-128D-9432-988094569D83}"/>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7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AF3A7-65BE-0C4B-9275-F583ED015EDF}"/>
              </a:ext>
            </a:extLst>
          </p:cNvPr>
          <p:cNvSpPr txBox="1">
            <a:spLocks noGrp="1"/>
          </p:cNvSpPr>
          <p:nvPr>
            <p:ph type="title"/>
          </p:nvPr>
        </p:nvSpPr>
        <p:spPr/>
        <p:txBody>
          <a:bodyPr/>
          <a:lstStyle/>
          <a:p>
            <a:pPr lvl="0"/>
            <a:r>
              <a:rPr lang="en-GB" dirty="0"/>
              <a:t> </a:t>
            </a:r>
            <a:r>
              <a:rPr lang="en-GB" dirty="0" err="1"/>
              <a:t>Malgré</a:t>
            </a:r>
            <a:r>
              <a:rPr lang="en-GB" dirty="0"/>
              <a:t> tout mon amour, Paulin, et </a:t>
            </a:r>
            <a:r>
              <a:rPr lang="en-GB" dirty="0" err="1"/>
              <a:t>tous</a:t>
            </a:r>
            <a:r>
              <a:rPr lang="en-GB" dirty="0"/>
              <a:t> </a:t>
            </a:r>
            <a:r>
              <a:rPr lang="en-GB" dirty="0" err="1"/>
              <a:t>ses</a:t>
            </a:r>
            <a:r>
              <a:rPr lang="en-GB" dirty="0"/>
              <a:t> </a:t>
            </a:r>
            <a:r>
              <a:rPr lang="en-GB" dirty="0" err="1"/>
              <a:t>charmes</a:t>
            </a:r>
            <a:r>
              <a:rPr lang="en-GB" dirty="0"/>
              <a:t>,</a:t>
            </a:r>
            <a:br>
              <a:rPr lang="en-GB" dirty="0"/>
            </a:br>
            <a:r>
              <a:rPr lang="en-GB" dirty="0"/>
              <a:t> Après mille </a:t>
            </a:r>
            <a:r>
              <a:rPr lang="en-GB" dirty="0" err="1"/>
              <a:t>serments</a:t>
            </a:r>
            <a:r>
              <a:rPr lang="en-GB" dirty="0"/>
              <a:t> </a:t>
            </a:r>
            <a:r>
              <a:rPr lang="en-GB" dirty="0" err="1"/>
              <a:t>appuyés</a:t>
            </a:r>
            <a:r>
              <a:rPr lang="en-GB" dirty="0"/>
              <a:t> de </a:t>
            </a:r>
            <a:r>
              <a:rPr lang="en-GB" dirty="0" err="1"/>
              <a:t>mes</a:t>
            </a:r>
            <a:r>
              <a:rPr lang="en-GB" dirty="0"/>
              <a:t> </a:t>
            </a:r>
            <a:r>
              <a:rPr lang="en-GB" dirty="0" err="1"/>
              <a:t>larmes</a:t>
            </a:r>
            <a:r>
              <a:rPr lang="en-GB" dirty="0"/>
              <a:t>,</a:t>
            </a:r>
            <a:br>
              <a:rPr lang="en-GB" dirty="0"/>
            </a:br>
            <a:r>
              <a:rPr lang="en-GB" dirty="0"/>
              <a:t> </a:t>
            </a:r>
            <a:r>
              <a:rPr lang="en-GB" dirty="0" err="1"/>
              <a:t>Maintenant</a:t>
            </a:r>
            <a:r>
              <a:rPr lang="en-GB" dirty="0"/>
              <a:t> que je </a:t>
            </a:r>
            <a:r>
              <a:rPr lang="en-GB" dirty="0" err="1"/>
              <a:t>puis</a:t>
            </a:r>
            <a:r>
              <a:rPr lang="en-GB" dirty="0"/>
              <a:t> </a:t>
            </a:r>
            <a:r>
              <a:rPr lang="en-GB" dirty="0" err="1"/>
              <a:t>couronner</a:t>
            </a:r>
            <a:r>
              <a:rPr lang="en-GB" dirty="0"/>
              <a:t> </a:t>
            </a:r>
            <a:r>
              <a:rPr lang="en-GB" dirty="0" err="1"/>
              <a:t>tant</a:t>
            </a:r>
            <a:r>
              <a:rPr lang="en-GB" dirty="0"/>
              <a:t> </a:t>
            </a:r>
            <a:r>
              <a:rPr lang="en-GB" dirty="0" err="1"/>
              <a:t>d’attraits</a:t>
            </a:r>
            <a:r>
              <a:rPr lang="en-GB" dirty="0"/>
              <a:t>,</a:t>
            </a:r>
            <a:br>
              <a:rPr lang="en-GB" dirty="0"/>
            </a:br>
            <a:r>
              <a:rPr lang="en-GB" dirty="0"/>
              <a:t> </a:t>
            </a:r>
            <a:r>
              <a:rPr lang="en-GB" dirty="0" err="1"/>
              <a:t>Maintenant</a:t>
            </a:r>
            <a:r>
              <a:rPr lang="en-GB" dirty="0"/>
              <a:t> que je </a:t>
            </a:r>
            <a:r>
              <a:rPr lang="en-GB" dirty="0" err="1"/>
              <a:t>l’aime</a:t>
            </a:r>
            <a:r>
              <a:rPr lang="en-GB" dirty="0"/>
              <a:t> </a:t>
            </a:r>
            <a:r>
              <a:rPr lang="en-GB" dirty="0" err="1"/>
              <a:t>encor</a:t>
            </a:r>
            <a:r>
              <a:rPr lang="en-GB" dirty="0"/>
              <a:t> plus que </a:t>
            </a:r>
            <a:r>
              <a:rPr lang="en-GB" dirty="0" err="1"/>
              <a:t>jamais</a:t>
            </a:r>
            <a:r>
              <a:rPr lang="en-GB" dirty="0"/>
              <a:t>,</a:t>
            </a:r>
            <a:br>
              <a:rPr lang="en-GB" dirty="0"/>
            </a:br>
            <a:r>
              <a:rPr lang="en-GB" dirty="0"/>
              <a:t> </a:t>
            </a:r>
            <a:r>
              <a:rPr lang="en-GB" dirty="0" err="1"/>
              <a:t>Lorsqu’un</a:t>
            </a:r>
            <a:r>
              <a:rPr lang="en-GB" dirty="0"/>
              <a:t> </a:t>
            </a:r>
            <a:r>
              <a:rPr lang="en-GB" dirty="0" err="1"/>
              <a:t>heureux</a:t>
            </a:r>
            <a:r>
              <a:rPr lang="en-GB" dirty="0"/>
              <a:t> hymen, </a:t>
            </a:r>
            <a:r>
              <a:rPr lang="en-GB" dirty="0" err="1"/>
              <a:t>joignant</a:t>
            </a:r>
            <a:r>
              <a:rPr lang="en-GB" dirty="0"/>
              <a:t> </a:t>
            </a:r>
            <a:r>
              <a:rPr lang="en-GB" dirty="0" err="1"/>
              <a:t>nos</a:t>
            </a:r>
            <a:r>
              <a:rPr lang="en-GB" dirty="0"/>
              <a:t> </a:t>
            </a:r>
            <a:r>
              <a:rPr lang="en-GB" dirty="0" err="1"/>
              <a:t>destinées</a:t>
            </a:r>
            <a:r>
              <a:rPr lang="en-GB" dirty="0"/>
              <a:t>,</a:t>
            </a:r>
            <a:br>
              <a:rPr lang="en-GB" dirty="0"/>
            </a:br>
            <a:r>
              <a:rPr lang="en-GB" dirty="0"/>
              <a:t> </a:t>
            </a:r>
            <a:r>
              <a:rPr lang="en-GB" dirty="0" err="1"/>
              <a:t>Peut</a:t>
            </a:r>
            <a:r>
              <a:rPr lang="en-GB" dirty="0"/>
              <a:t> payer en un jour les </a:t>
            </a:r>
            <a:r>
              <a:rPr lang="en-GB" dirty="0" err="1"/>
              <a:t>vœux</a:t>
            </a:r>
            <a:r>
              <a:rPr lang="en-GB" dirty="0"/>
              <a:t> de cinq </a:t>
            </a:r>
            <a:r>
              <a:rPr lang="en-GB" dirty="0" err="1"/>
              <a:t>années</a:t>
            </a:r>
            <a:r>
              <a:rPr lang="en-GB" dirty="0"/>
              <a:t>,</a:t>
            </a:r>
            <a:br>
              <a:rPr lang="en-GB" dirty="0"/>
            </a:br>
            <a:r>
              <a:rPr lang="en-GB" dirty="0"/>
              <a:t> Je </a:t>
            </a:r>
            <a:r>
              <a:rPr lang="en-GB" dirty="0" err="1"/>
              <a:t>vais</a:t>
            </a:r>
            <a:r>
              <a:rPr lang="en-GB" dirty="0"/>
              <a:t>, Paulin…      </a:t>
            </a:r>
          </a:p>
        </p:txBody>
      </p:sp>
      <p:sp>
        <p:nvSpPr>
          <p:cNvPr id="3" name="Text Placeholder 2">
            <a:extLst>
              <a:ext uri="{FF2B5EF4-FFF2-40B4-BE49-F238E27FC236}">
                <a16:creationId xmlns:a16="http://schemas.microsoft.com/office/drawing/2014/main" id="{B8051CAF-6A0B-DC46-8AC6-D9486BE54C9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CD8F4E5-EA65-8C46-9C7F-A3B50CE14F68}"/>
              </a:ext>
            </a:extLst>
          </p:cNvPr>
          <p:cNvSpPr/>
          <p:nvPr/>
        </p:nvSpPr>
        <p:spPr>
          <a:xfrm>
            <a:off x="-1" y="0"/>
            <a:ext cx="5089785"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In spite of all my love and all her charms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after my thousand vows, backed up by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now that I could crown her beauty,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now that I love her more than ever,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when a happy wedding, uniting our fates,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might answer in a day the wishes of five years,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Paulin, I'm going to... </a:t>
            </a:r>
          </a:p>
        </p:txBody>
      </p:sp>
      <p:pic>
        <p:nvPicPr>
          <p:cNvPr id="5" name="Picture 4" descr="A person with long hair and a black robe&#10;&#10;Description automatically generated">
            <a:extLst>
              <a:ext uri="{FF2B5EF4-FFF2-40B4-BE49-F238E27FC236}">
                <a16:creationId xmlns:a16="http://schemas.microsoft.com/office/drawing/2014/main" id="{CC8EE73F-1D15-78C2-7799-DD49803FF2D7}"/>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name="Slide7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CE11D-ABB8-4448-B37D-C6CFD1576322}"/>
              </a:ext>
            </a:extLst>
          </p:cNvPr>
          <p:cNvSpPr txBox="1">
            <a:spLocks noGrp="1"/>
          </p:cNvSpPr>
          <p:nvPr>
            <p:ph type="title"/>
          </p:nvPr>
        </p:nvSpPr>
        <p:spPr/>
        <p:txBody>
          <a:bodyPr/>
          <a:lstStyle/>
          <a:p>
            <a:pPr lvl="0"/>
            <a:r>
              <a:rPr lang="en-GB" dirty="0"/>
              <a:t>                              Ô </a:t>
            </a:r>
            <a:r>
              <a:rPr lang="en-GB" dirty="0" err="1"/>
              <a:t>ciel</a:t>
            </a:r>
            <a:r>
              <a:rPr lang="en-GB" dirty="0"/>
              <a:t> ! </a:t>
            </a:r>
            <a:r>
              <a:rPr lang="en-GB" dirty="0" err="1"/>
              <a:t>puis</a:t>
            </a:r>
            <a:r>
              <a:rPr lang="en-GB" dirty="0"/>
              <a:t>-je le </a:t>
            </a:r>
            <a:r>
              <a:rPr lang="en-GB" dirty="0" err="1"/>
              <a:t>déclarer</a:t>
            </a:r>
            <a:r>
              <a:rPr lang="en-GB" dirty="0"/>
              <a:t> ?</a:t>
            </a:r>
            <a:br>
              <a:rPr lang="en-GB" dirty="0"/>
            </a:br>
            <a:r>
              <a:rPr lang="en-GB" dirty="0"/>
              <a:t> PAULIN</a:t>
            </a:r>
            <a:br>
              <a:rPr lang="en-GB" dirty="0"/>
            </a:br>
            <a:r>
              <a:rPr lang="en-GB" dirty="0"/>
              <a:t>                          Quoi, </a:t>
            </a:r>
            <a:r>
              <a:rPr lang="en-GB" dirty="0" err="1"/>
              <a:t>Seigneur</a:t>
            </a:r>
            <a:r>
              <a:rPr lang="en-GB" dirty="0"/>
              <a:t> ?</a:t>
            </a:r>
            <a:br>
              <a:rPr lang="en-GB" dirty="0"/>
            </a:br>
            <a:r>
              <a:rPr lang="en-GB" dirty="0"/>
              <a:t> TITUS</a:t>
            </a:r>
            <a:br>
              <a:rPr lang="en-GB" dirty="0"/>
            </a:br>
            <a:r>
              <a:rPr lang="en-GB" dirty="0"/>
              <a:t>                         Pour </a:t>
            </a:r>
            <a:r>
              <a:rPr lang="en-GB" dirty="0" err="1"/>
              <a:t>jamais</a:t>
            </a:r>
            <a:r>
              <a:rPr lang="en-GB" dirty="0"/>
              <a:t> je </a:t>
            </a:r>
            <a:r>
              <a:rPr lang="en-GB" dirty="0" err="1"/>
              <a:t>vais</a:t>
            </a:r>
            <a:r>
              <a:rPr lang="en-GB" dirty="0"/>
              <a:t> </a:t>
            </a:r>
            <a:r>
              <a:rPr lang="en-GB" dirty="0" err="1"/>
              <a:t>m’en</a:t>
            </a:r>
            <a:r>
              <a:rPr lang="en-GB" dirty="0"/>
              <a:t> </a:t>
            </a:r>
            <a:r>
              <a:rPr lang="en-GB" dirty="0" err="1"/>
              <a:t>séparer</a:t>
            </a:r>
            <a:r>
              <a:rPr lang="en-GB" dirty="0"/>
              <a:t>.        </a:t>
            </a:r>
          </a:p>
        </p:txBody>
      </p:sp>
      <p:sp>
        <p:nvSpPr>
          <p:cNvPr id="3" name="Text Placeholder 2">
            <a:extLst>
              <a:ext uri="{FF2B5EF4-FFF2-40B4-BE49-F238E27FC236}">
                <a16:creationId xmlns:a16="http://schemas.microsoft.com/office/drawing/2014/main" id="{2946F9D7-5054-8B41-AF04-66AD22C286F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08FFE11-C187-8143-9EEA-1E63DD1C3C7B}"/>
              </a:ext>
            </a:extLst>
          </p:cNvPr>
          <p:cNvSpPr/>
          <p:nvPr/>
        </p:nvSpPr>
        <p:spPr>
          <a:xfrm>
            <a:off x="0" y="0"/>
            <a:ext cx="4572000" cy="134344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Oh heavens, can I say it?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Say what, Sir?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Part from her for ever. </a:t>
            </a:r>
          </a:p>
        </p:txBody>
      </p:sp>
      <p:pic>
        <p:nvPicPr>
          <p:cNvPr id="5" name="Picture 4" descr="A person with long hair and a black robe&#10;&#10;Description automatically generated">
            <a:extLst>
              <a:ext uri="{FF2B5EF4-FFF2-40B4-BE49-F238E27FC236}">
                <a16:creationId xmlns:a16="http://schemas.microsoft.com/office/drawing/2014/main" id="{D21013F4-599F-F309-3A21-18DB05E30945}"/>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action of the whole play takes place in a large room in this apartment,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lying between Berenice’s chamber (to the right) </a:t>
            </a:r>
            <a:br>
              <a:rPr lang="en-US" i="1" dirty="0">
                <a:solidFill>
                  <a:srgbClr val="FFFF00"/>
                </a:solidFill>
                <a:latin typeface="Palatino Linotype" charset="0"/>
              </a:rPr>
            </a:br>
            <a:r>
              <a:rPr lang="en-US" sz="1900" b="1" i="1" dirty="0">
                <a:solidFill>
                  <a:srgbClr val="FFFF00"/>
                </a:solidFill>
                <a:latin typeface="Palatino Linotype" charset="0"/>
              </a:rPr>
              <a:t>and Titus’s cabinet (to the left).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Outsiders, including Antiochus, will enter this room from a door at the rear.</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1298149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name="Slide7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4FE81-1FFB-C346-9300-DB30E7C478EC}"/>
              </a:ext>
            </a:extLst>
          </p:cNvPr>
          <p:cNvSpPr txBox="1">
            <a:spLocks noGrp="1"/>
          </p:cNvSpPr>
          <p:nvPr>
            <p:ph type="title"/>
          </p:nvPr>
        </p:nvSpPr>
        <p:spPr/>
        <p:txBody>
          <a:bodyPr/>
          <a:lstStyle/>
          <a:p>
            <a:pPr lvl="0"/>
            <a:r>
              <a:rPr lang="en-GB" dirty="0"/>
              <a:t> </a:t>
            </a:r>
            <a:r>
              <a:rPr lang="en-GB" dirty="0" err="1"/>
              <a:t>Bérénice</a:t>
            </a:r>
            <a:r>
              <a:rPr lang="en-GB" dirty="0"/>
              <a:t> a </a:t>
            </a:r>
            <a:r>
              <a:rPr lang="en-GB" dirty="0" err="1"/>
              <a:t>longtemps</a:t>
            </a:r>
            <a:r>
              <a:rPr lang="en-GB" dirty="0"/>
              <a:t> </a:t>
            </a:r>
            <a:r>
              <a:rPr lang="en-GB" dirty="0" err="1"/>
              <a:t>balancé</a:t>
            </a:r>
            <a:r>
              <a:rPr lang="en-GB" dirty="0"/>
              <a:t> la </a:t>
            </a:r>
            <a:r>
              <a:rPr lang="en-GB" dirty="0" err="1"/>
              <a:t>victoire</a:t>
            </a:r>
            <a:r>
              <a:rPr lang="en-GB" dirty="0"/>
              <a:t> ;</a:t>
            </a:r>
            <a:br>
              <a:rPr lang="en-GB" dirty="0"/>
            </a:br>
            <a:r>
              <a:rPr lang="en-GB" dirty="0"/>
              <a:t> Et </a:t>
            </a:r>
            <a:r>
              <a:rPr lang="en-GB" dirty="0" err="1"/>
              <a:t>si</a:t>
            </a:r>
            <a:r>
              <a:rPr lang="en-GB" dirty="0"/>
              <a:t> je </a:t>
            </a:r>
            <a:r>
              <a:rPr lang="en-GB" dirty="0" err="1"/>
              <a:t>penche</a:t>
            </a:r>
            <a:r>
              <a:rPr lang="en-GB" dirty="0"/>
              <a:t> </a:t>
            </a:r>
            <a:r>
              <a:rPr lang="en-GB" dirty="0" err="1"/>
              <a:t>enfin</a:t>
            </a:r>
            <a:r>
              <a:rPr lang="en-GB" dirty="0"/>
              <a:t> du </a:t>
            </a:r>
            <a:r>
              <a:rPr lang="en-GB" dirty="0" err="1"/>
              <a:t>côté</a:t>
            </a:r>
            <a:r>
              <a:rPr lang="en-GB" dirty="0"/>
              <a:t> de ma </a:t>
            </a:r>
            <a:r>
              <a:rPr lang="en-GB" dirty="0" err="1"/>
              <a:t>gloire</a:t>
            </a:r>
            <a:r>
              <a:rPr lang="en-GB" dirty="0"/>
              <a:t>,</a:t>
            </a:r>
            <a:br>
              <a:rPr lang="en-GB" dirty="0"/>
            </a:br>
            <a:r>
              <a:rPr lang="en-GB" dirty="0"/>
              <a:t> </a:t>
            </a:r>
            <a:r>
              <a:rPr lang="en-GB" dirty="0" err="1"/>
              <a:t>Crois</a:t>
            </a:r>
            <a:r>
              <a:rPr lang="en-GB" dirty="0"/>
              <a:t> </a:t>
            </a:r>
            <a:r>
              <a:rPr lang="en-GB" dirty="0" err="1"/>
              <a:t>qu’il</a:t>
            </a:r>
            <a:r>
              <a:rPr lang="en-GB" dirty="0"/>
              <a:t> </a:t>
            </a:r>
            <a:r>
              <a:rPr lang="en-GB" dirty="0" err="1"/>
              <a:t>m’en</a:t>
            </a:r>
            <a:r>
              <a:rPr lang="en-GB" dirty="0"/>
              <a:t> a </a:t>
            </a:r>
            <a:r>
              <a:rPr lang="en-GB" dirty="0" err="1"/>
              <a:t>coûté</a:t>
            </a:r>
            <a:r>
              <a:rPr lang="en-GB" dirty="0"/>
              <a:t>, pour </a:t>
            </a:r>
            <a:r>
              <a:rPr lang="en-GB" dirty="0" err="1"/>
              <a:t>vaincre</a:t>
            </a:r>
            <a:r>
              <a:rPr lang="en-GB" dirty="0"/>
              <a:t> </a:t>
            </a:r>
            <a:r>
              <a:rPr lang="en-GB" dirty="0" err="1"/>
              <a:t>tant</a:t>
            </a:r>
            <a:r>
              <a:rPr lang="en-GB" dirty="0"/>
              <a:t> d’amour,</a:t>
            </a:r>
            <a:br>
              <a:rPr lang="en-GB" dirty="0"/>
            </a:br>
            <a:r>
              <a:rPr lang="en-GB" dirty="0"/>
              <a:t> Des combats </a:t>
            </a:r>
            <a:r>
              <a:rPr lang="en-GB" dirty="0" err="1"/>
              <a:t>dont</a:t>
            </a:r>
            <a:r>
              <a:rPr lang="en-GB" dirty="0"/>
              <a:t> mon </a:t>
            </a:r>
            <a:r>
              <a:rPr lang="en-GB" dirty="0" err="1"/>
              <a:t>cœur</a:t>
            </a:r>
            <a:r>
              <a:rPr lang="en-GB" dirty="0"/>
              <a:t> </a:t>
            </a:r>
            <a:r>
              <a:rPr lang="en-GB" dirty="0" err="1"/>
              <a:t>saignera</a:t>
            </a:r>
            <a:r>
              <a:rPr lang="en-GB" dirty="0"/>
              <a:t> plus d’un jour.    </a:t>
            </a:r>
          </a:p>
        </p:txBody>
      </p:sp>
      <p:sp>
        <p:nvSpPr>
          <p:cNvPr id="3" name="Text Placeholder 2">
            <a:extLst>
              <a:ext uri="{FF2B5EF4-FFF2-40B4-BE49-F238E27FC236}">
                <a16:creationId xmlns:a16="http://schemas.microsoft.com/office/drawing/2014/main" id="{23B38064-8708-B04F-A3F2-516DAAE2431E}"/>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08CCB29-60F6-4444-AFDF-4744D96D956A}"/>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The scales have long been weighted in</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her </a:t>
            </a:r>
            <a:r>
              <a:rPr lang="en-US" sz="1800" b="1" i="0" u="none" strike="noStrike" kern="1200" cap="none" spc="0" baseline="0" dirty="0" err="1">
                <a:solidFill>
                  <a:srgbClr val="000000"/>
                </a:solidFill>
                <a:uFillTx/>
                <a:latin typeface="Cambria" pitchFamily="18"/>
              </a:rPr>
              <a:t>favour</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if at last I choose the empire.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Believe me, overcoming so much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will make my heart bleed for many a day.</a:t>
            </a:r>
          </a:p>
        </p:txBody>
      </p:sp>
      <p:pic>
        <p:nvPicPr>
          <p:cNvPr id="5" name="Picture 4" descr="A person with long hair and a black robe&#10;&#10;Description automatically generated">
            <a:extLst>
              <a:ext uri="{FF2B5EF4-FFF2-40B4-BE49-F238E27FC236}">
                <a16:creationId xmlns:a16="http://schemas.microsoft.com/office/drawing/2014/main" id="{388DF9BE-761F-264F-D73C-0E276810AD48}"/>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7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09268-4DD6-AA4A-B7D2-F1D424976F86}"/>
              </a:ext>
            </a:extLst>
          </p:cNvPr>
          <p:cNvSpPr txBox="1">
            <a:spLocks noGrp="1"/>
          </p:cNvSpPr>
          <p:nvPr>
            <p:ph type="title"/>
          </p:nvPr>
        </p:nvSpPr>
        <p:spPr/>
        <p:txBody>
          <a:bodyPr/>
          <a:lstStyle/>
          <a:p>
            <a:pPr lvl="0"/>
            <a:r>
              <a:rPr lang="en-GB" dirty="0"/>
              <a:t> </a:t>
            </a:r>
            <a:r>
              <a:rPr lang="en-GB" dirty="0" err="1"/>
              <a:t>J’aimais</a:t>
            </a:r>
            <a:r>
              <a:rPr lang="en-GB" dirty="0"/>
              <a:t>, je </a:t>
            </a:r>
            <a:r>
              <a:rPr lang="en-GB" dirty="0" err="1"/>
              <a:t>soupirais</a:t>
            </a:r>
            <a:r>
              <a:rPr lang="en-GB" dirty="0"/>
              <a:t>, </a:t>
            </a:r>
            <a:r>
              <a:rPr lang="en-GB" dirty="0" err="1"/>
              <a:t>dans</a:t>
            </a:r>
            <a:r>
              <a:rPr lang="en-GB" dirty="0"/>
              <a:t> </a:t>
            </a:r>
            <a:r>
              <a:rPr lang="en-GB" dirty="0" err="1"/>
              <a:t>une</a:t>
            </a:r>
            <a:r>
              <a:rPr lang="en-GB" dirty="0"/>
              <a:t> </a:t>
            </a:r>
            <a:r>
              <a:rPr lang="en-GB" dirty="0" err="1"/>
              <a:t>paix</a:t>
            </a:r>
            <a:r>
              <a:rPr lang="en-GB" dirty="0"/>
              <a:t> </a:t>
            </a:r>
            <a:r>
              <a:rPr lang="en-GB" dirty="0" err="1"/>
              <a:t>profonde</a:t>
            </a:r>
            <a:r>
              <a:rPr lang="en-GB" dirty="0"/>
              <a:t> :</a:t>
            </a:r>
            <a:br>
              <a:rPr lang="en-GB" dirty="0"/>
            </a:br>
            <a:r>
              <a:rPr lang="en-GB" dirty="0"/>
              <a:t> Un </a:t>
            </a:r>
            <a:r>
              <a:rPr lang="en-GB" dirty="0" err="1"/>
              <a:t>autre</a:t>
            </a:r>
            <a:r>
              <a:rPr lang="en-GB" dirty="0"/>
              <a:t> </a:t>
            </a:r>
            <a:r>
              <a:rPr lang="en-GB" dirty="0" err="1"/>
              <a:t>était</a:t>
            </a:r>
            <a:r>
              <a:rPr lang="en-GB" dirty="0"/>
              <a:t> chargé de </a:t>
            </a:r>
            <a:r>
              <a:rPr lang="en-GB" dirty="0" err="1"/>
              <a:t>l’empire</a:t>
            </a:r>
            <a:r>
              <a:rPr lang="en-GB" dirty="0"/>
              <a:t> du monde.</a:t>
            </a:r>
            <a:br>
              <a:rPr lang="en-GB" dirty="0"/>
            </a:br>
            <a:r>
              <a:rPr lang="en-GB" dirty="0"/>
              <a:t> Maître de mon </a:t>
            </a:r>
            <a:r>
              <a:rPr lang="en-GB" dirty="0" err="1"/>
              <a:t>destin</a:t>
            </a:r>
            <a:r>
              <a:rPr lang="en-GB" dirty="0"/>
              <a:t>, </a:t>
            </a:r>
            <a:r>
              <a:rPr lang="en-GB" dirty="0" err="1"/>
              <a:t>libre</a:t>
            </a:r>
            <a:r>
              <a:rPr lang="en-GB" dirty="0"/>
              <a:t> </a:t>
            </a:r>
            <a:r>
              <a:rPr lang="en-GB" dirty="0" err="1"/>
              <a:t>dans</a:t>
            </a:r>
            <a:r>
              <a:rPr lang="en-GB" dirty="0"/>
              <a:t> </a:t>
            </a:r>
            <a:r>
              <a:rPr lang="en-GB" dirty="0" err="1"/>
              <a:t>mes</a:t>
            </a:r>
            <a:r>
              <a:rPr lang="en-GB" dirty="0"/>
              <a:t> </a:t>
            </a:r>
            <a:r>
              <a:rPr lang="en-GB" dirty="0" err="1"/>
              <a:t>soupirs</a:t>
            </a:r>
            <a:r>
              <a:rPr lang="en-GB" dirty="0"/>
              <a:t>,</a:t>
            </a:r>
            <a:br>
              <a:rPr lang="en-GB" dirty="0"/>
            </a:br>
            <a:r>
              <a:rPr lang="en-GB" dirty="0"/>
              <a:t> Je ne </a:t>
            </a:r>
            <a:r>
              <a:rPr lang="en-GB" dirty="0" err="1"/>
              <a:t>rendais</a:t>
            </a:r>
            <a:r>
              <a:rPr lang="en-GB" dirty="0"/>
              <a:t> </a:t>
            </a:r>
            <a:r>
              <a:rPr lang="en-GB" dirty="0" err="1"/>
              <a:t>qu’à</a:t>
            </a:r>
            <a:r>
              <a:rPr lang="en-GB" dirty="0"/>
              <a:t> </a:t>
            </a:r>
            <a:r>
              <a:rPr lang="en-GB" dirty="0" err="1"/>
              <a:t>moi</a:t>
            </a:r>
            <a:r>
              <a:rPr lang="en-GB" dirty="0"/>
              <a:t> </a:t>
            </a:r>
            <a:r>
              <a:rPr lang="en-GB" dirty="0" err="1"/>
              <a:t>compte</a:t>
            </a:r>
            <a:r>
              <a:rPr lang="en-GB" dirty="0"/>
              <a:t> de </a:t>
            </a:r>
            <a:r>
              <a:rPr lang="en-GB" dirty="0" err="1"/>
              <a:t>mes</a:t>
            </a:r>
            <a:r>
              <a:rPr lang="en-GB" dirty="0"/>
              <a:t> </a:t>
            </a:r>
            <a:r>
              <a:rPr lang="en-GB" dirty="0" err="1"/>
              <a:t>désirs</a:t>
            </a:r>
            <a:r>
              <a:rPr lang="en-GB" dirty="0"/>
              <a:t>.    </a:t>
            </a:r>
          </a:p>
        </p:txBody>
      </p:sp>
      <p:sp>
        <p:nvSpPr>
          <p:cNvPr id="3" name="Text Placeholder 2">
            <a:extLst>
              <a:ext uri="{FF2B5EF4-FFF2-40B4-BE49-F238E27FC236}">
                <a16:creationId xmlns:a16="http://schemas.microsoft.com/office/drawing/2014/main" id="{D475B502-A483-3646-8EB1-7DCD708EAAE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B522095-A552-0A42-8B60-AEE178D62C68}"/>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loved, I sighed, in blissful peace.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Someone else ruled the empire;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Master of my fate and free to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felt answerable to myself alone. </a:t>
            </a:r>
          </a:p>
        </p:txBody>
      </p:sp>
      <p:pic>
        <p:nvPicPr>
          <p:cNvPr id="5" name="Picture 4" descr="A person with long hair and a black robe&#10;&#10;Description automatically generated">
            <a:extLst>
              <a:ext uri="{FF2B5EF4-FFF2-40B4-BE49-F238E27FC236}">
                <a16:creationId xmlns:a16="http://schemas.microsoft.com/office/drawing/2014/main" id="{693D2AAF-D50F-11AF-DA1E-4C69FDFE5894}"/>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name="Slide7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E0BA8-80F9-E946-BF87-485EBEA3625F}"/>
              </a:ext>
            </a:extLst>
          </p:cNvPr>
          <p:cNvSpPr txBox="1">
            <a:spLocks noGrp="1"/>
          </p:cNvSpPr>
          <p:nvPr>
            <p:ph type="title"/>
          </p:nvPr>
        </p:nvSpPr>
        <p:spPr/>
        <p:txBody>
          <a:bodyPr/>
          <a:lstStyle/>
          <a:p>
            <a:pPr lvl="0"/>
            <a:r>
              <a:rPr lang="en-GB" dirty="0"/>
              <a:t> Je </a:t>
            </a:r>
            <a:r>
              <a:rPr lang="en-GB" dirty="0" err="1"/>
              <a:t>connus</a:t>
            </a:r>
            <a:r>
              <a:rPr lang="en-GB" dirty="0"/>
              <a:t> que </a:t>
            </a:r>
            <a:r>
              <a:rPr lang="en-GB" dirty="0" err="1"/>
              <a:t>bientôt</a:t>
            </a:r>
            <a:r>
              <a:rPr lang="en-GB" dirty="0"/>
              <a:t>, loin d’être à </a:t>
            </a:r>
            <a:r>
              <a:rPr lang="en-GB" dirty="0" err="1"/>
              <a:t>ce</a:t>
            </a:r>
            <a:r>
              <a:rPr lang="en-GB" dirty="0"/>
              <a:t> que </a:t>
            </a:r>
            <a:r>
              <a:rPr lang="en-GB" dirty="0" err="1"/>
              <a:t>j’aime</a:t>
            </a:r>
            <a:r>
              <a:rPr lang="en-GB" dirty="0"/>
              <a:t>,</a:t>
            </a:r>
            <a:br>
              <a:rPr lang="en-GB" dirty="0"/>
            </a:br>
            <a:r>
              <a:rPr lang="en-GB" dirty="0"/>
              <a:t> Il </a:t>
            </a:r>
            <a:r>
              <a:rPr lang="en-GB" dirty="0" err="1"/>
              <a:t>fallait</a:t>
            </a:r>
            <a:r>
              <a:rPr lang="en-GB" dirty="0"/>
              <a:t>, </a:t>
            </a:r>
            <a:r>
              <a:rPr lang="en-GB" dirty="0" err="1"/>
              <a:t>cher</a:t>
            </a:r>
            <a:r>
              <a:rPr lang="en-GB" dirty="0"/>
              <a:t> Paulin, </a:t>
            </a:r>
            <a:r>
              <a:rPr lang="en-GB" dirty="0" err="1"/>
              <a:t>renoncer</a:t>
            </a:r>
            <a:r>
              <a:rPr lang="en-GB" dirty="0"/>
              <a:t> à </a:t>
            </a:r>
            <a:r>
              <a:rPr lang="en-GB" dirty="0" err="1"/>
              <a:t>moi-même</a:t>
            </a:r>
            <a:r>
              <a:rPr lang="en-GB" dirty="0"/>
              <a:t>,</a:t>
            </a:r>
            <a:br>
              <a:rPr lang="en-GB" dirty="0"/>
            </a:br>
            <a:r>
              <a:rPr lang="en-GB" dirty="0"/>
              <a:t> Et que le </a:t>
            </a:r>
            <a:r>
              <a:rPr lang="en-GB" dirty="0" err="1"/>
              <a:t>choix</a:t>
            </a:r>
            <a:r>
              <a:rPr lang="en-GB" dirty="0"/>
              <a:t> des </a:t>
            </a:r>
            <a:r>
              <a:rPr lang="en-GB" dirty="0" err="1"/>
              <a:t>dieux</a:t>
            </a:r>
            <a:r>
              <a:rPr lang="en-GB" dirty="0"/>
              <a:t>, contraire à </a:t>
            </a:r>
            <a:r>
              <a:rPr lang="en-GB" dirty="0" err="1"/>
              <a:t>mes</a:t>
            </a:r>
            <a:r>
              <a:rPr lang="en-GB" dirty="0"/>
              <a:t> amours,</a:t>
            </a:r>
            <a:br>
              <a:rPr lang="en-GB" dirty="0"/>
            </a:br>
            <a:r>
              <a:rPr lang="en-GB" dirty="0"/>
              <a:t> </a:t>
            </a:r>
            <a:r>
              <a:rPr lang="en-GB" dirty="0" err="1"/>
              <a:t>Livrait</a:t>
            </a:r>
            <a:r>
              <a:rPr lang="en-GB" dirty="0"/>
              <a:t> à </a:t>
            </a:r>
            <a:r>
              <a:rPr lang="en-GB" dirty="0" err="1"/>
              <a:t>l’univers</a:t>
            </a:r>
            <a:r>
              <a:rPr lang="en-GB" dirty="0"/>
              <a:t> le </a:t>
            </a:r>
            <a:r>
              <a:rPr lang="en-GB" dirty="0" err="1"/>
              <a:t>reste</a:t>
            </a:r>
            <a:r>
              <a:rPr lang="en-GB" dirty="0"/>
              <a:t> de </a:t>
            </a:r>
            <a:r>
              <a:rPr lang="en-GB" dirty="0" err="1"/>
              <a:t>mes</a:t>
            </a:r>
            <a:r>
              <a:rPr lang="en-GB" dirty="0"/>
              <a:t> </a:t>
            </a:r>
            <a:r>
              <a:rPr lang="en-GB" dirty="0" err="1"/>
              <a:t>jours</a:t>
            </a:r>
            <a:r>
              <a:rPr lang="en-GB" dirty="0"/>
              <a:t>.       </a:t>
            </a:r>
          </a:p>
        </p:txBody>
      </p:sp>
      <p:sp>
        <p:nvSpPr>
          <p:cNvPr id="3" name="Text Placeholder 2">
            <a:extLst>
              <a:ext uri="{FF2B5EF4-FFF2-40B4-BE49-F238E27FC236}">
                <a16:creationId xmlns:a16="http://schemas.microsoft.com/office/drawing/2014/main" id="{5C017E9B-129D-474B-8E53-8ACCC04951EA}"/>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94D5823-6CA2-984A-918E-30F4713AEFDB}"/>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knew, instead of belonging to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beloved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had to renounce myself,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that the gods’ choice,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thwarting my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gave the rest of my life to the world. </a:t>
            </a:r>
          </a:p>
        </p:txBody>
      </p:sp>
      <p:pic>
        <p:nvPicPr>
          <p:cNvPr id="5" name="Picture 4" descr="A person with long hair and a black robe&#10;&#10;Description automatically generated">
            <a:extLst>
              <a:ext uri="{FF2B5EF4-FFF2-40B4-BE49-F238E27FC236}">
                <a16:creationId xmlns:a16="http://schemas.microsoft.com/office/drawing/2014/main" id="{46C376DA-1B59-9489-2544-88D412F07F6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7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114FF-F13F-8E48-A526-65829FCF6045}"/>
              </a:ext>
            </a:extLst>
          </p:cNvPr>
          <p:cNvSpPr txBox="1">
            <a:spLocks noGrp="1"/>
          </p:cNvSpPr>
          <p:nvPr>
            <p:ph type="title"/>
          </p:nvPr>
        </p:nvSpPr>
        <p:spPr/>
        <p:txBody>
          <a:bodyPr/>
          <a:lstStyle/>
          <a:p>
            <a:pPr lvl="0"/>
            <a:r>
              <a:rPr lang="en-GB" dirty="0"/>
              <a:t> </a:t>
            </a:r>
            <a:r>
              <a:rPr lang="en-GB" dirty="0" err="1"/>
              <a:t>Mais</a:t>
            </a:r>
            <a:r>
              <a:rPr lang="en-GB" dirty="0"/>
              <a:t> à </a:t>
            </a:r>
            <a:r>
              <a:rPr lang="en-GB" dirty="0" err="1"/>
              <a:t>peine</a:t>
            </a:r>
            <a:r>
              <a:rPr lang="en-GB" dirty="0"/>
              <a:t> le </a:t>
            </a:r>
            <a:r>
              <a:rPr lang="en-GB" dirty="0" err="1"/>
              <a:t>ciel</a:t>
            </a:r>
            <a:r>
              <a:rPr lang="en-GB" dirty="0"/>
              <a:t> </a:t>
            </a:r>
            <a:r>
              <a:rPr lang="en-GB" dirty="0" err="1"/>
              <a:t>eut</a:t>
            </a:r>
            <a:r>
              <a:rPr lang="en-GB" dirty="0"/>
              <a:t> </a:t>
            </a:r>
            <a:r>
              <a:rPr lang="en-GB" dirty="0" err="1"/>
              <a:t>rappelé</a:t>
            </a:r>
            <a:r>
              <a:rPr lang="en-GB" dirty="0"/>
              <a:t> mon </a:t>
            </a:r>
            <a:r>
              <a:rPr lang="en-GB" dirty="0" err="1"/>
              <a:t>père</a:t>
            </a:r>
            <a:r>
              <a:rPr lang="en-GB" dirty="0"/>
              <a:t>,</a:t>
            </a:r>
            <a:br>
              <a:rPr lang="en-GB" dirty="0"/>
            </a:br>
            <a:r>
              <a:rPr lang="en-GB" dirty="0"/>
              <a:t> </a:t>
            </a:r>
            <a:r>
              <a:rPr lang="en-GB" dirty="0" err="1"/>
              <a:t>Dès</a:t>
            </a:r>
            <a:r>
              <a:rPr lang="en-GB" dirty="0"/>
              <a:t> que ma triste main </a:t>
            </a:r>
            <a:r>
              <a:rPr lang="en-GB" dirty="0" err="1"/>
              <a:t>eut</a:t>
            </a:r>
            <a:r>
              <a:rPr lang="en-GB" dirty="0"/>
              <a:t> </a:t>
            </a:r>
            <a:r>
              <a:rPr lang="en-GB" dirty="0" err="1"/>
              <a:t>fermé</a:t>
            </a:r>
            <a:r>
              <a:rPr lang="en-GB" dirty="0"/>
              <a:t> </a:t>
            </a:r>
            <a:r>
              <a:rPr lang="en-GB" dirty="0" err="1"/>
              <a:t>sa</a:t>
            </a:r>
            <a:r>
              <a:rPr lang="en-GB" dirty="0"/>
              <a:t> </a:t>
            </a:r>
            <a:r>
              <a:rPr lang="en-GB" dirty="0" err="1"/>
              <a:t>paupière</a:t>
            </a:r>
            <a:r>
              <a:rPr lang="en-GB" dirty="0"/>
              <a:t>,</a:t>
            </a:r>
            <a:br>
              <a:rPr lang="en-GB" dirty="0"/>
            </a:br>
            <a:r>
              <a:rPr lang="en-GB" dirty="0"/>
              <a:t> De mon </a:t>
            </a:r>
            <a:r>
              <a:rPr lang="en-GB" dirty="0" err="1"/>
              <a:t>aimable</a:t>
            </a:r>
            <a:r>
              <a:rPr lang="en-GB" dirty="0"/>
              <a:t> </a:t>
            </a:r>
            <a:r>
              <a:rPr lang="en-GB" dirty="0" err="1"/>
              <a:t>erreur</a:t>
            </a:r>
            <a:r>
              <a:rPr lang="en-GB" dirty="0"/>
              <a:t> je </a:t>
            </a:r>
            <a:r>
              <a:rPr lang="en-GB" dirty="0" err="1"/>
              <a:t>fus</a:t>
            </a:r>
            <a:r>
              <a:rPr lang="en-GB" dirty="0"/>
              <a:t> </a:t>
            </a:r>
            <a:r>
              <a:rPr lang="en-GB" dirty="0" err="1"/>
              <a:t>désabusé</a:t>
            </a:r>
            <a:r>
              <a:rPr lang="en-GB" dirty="0"/>
              <a:t> :</a:t>
            </a:r>
            <a:br>
              <a:rPr lang="en-GB" dirty="0"/>
            </a:br>
            <a:r>
              <a:rPr lang="en-GB" dirty="0"/>
              <a:t> Je </a:t>
            </a:r>
            <a:r>
              <a:rPr lang="en-GB" dirty="0" err="1"/>
              <a:t>sentis</a:t>
            </a:r>
            <a:r>
              <a:rPr lang="en-GB" dirty="0"/>
              <a:t> le </a:t>
            </a:r>
            <a:r>
              <a:rPr lang="en-GB" dirty="0" err="1"/>
              <a:t>fardeau</a:t>
            </a:r>
            <a:r>
              <a:rPr lang="en-GB" dirty="0"/>
              <a:t> qui </a:t>
            </a:r>
            <a:r>
              <a:rPr lang="en-GB" dirty="0" err="1"/>
              <a:t>m’était</a:t>
            </a:r>
            <a:r>
              <a:rPr lang="en-GB" dirty="0"/>
              <a:t> </a:t>
            </a:r>
            <a:r>
              <a:rPr lang="en-GB" dirty="0" err="1"/>
              <a:t>imposé</a:t>
            </a:r>
            <a:r>
              <a:rPr lang="en-GB" dirty="0"/>
              <a:t> ;   </a:t>
            </a:r>
          </a:p>
        </p:txBody>
      </p:sp>
      <p:sp>
        <p:nvSpPr>
          <p:cNvPr id="3" name="Text Placeholder 2">
            <a:extLst>
              <a:ext uri="{FF2B5EF4-FFF2-40B4-BE49-F238E27FC236}">
                <a16:creationId xmlns:a16="http://schemas.microsoft.com/office/drawing/2014/main" id="{66B14EC9-43F8-AE43-90AF-AA955B8AFF1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2F4235B-E1BF-CB4E-BA0D-B13F64FBA431}"/>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But when my father died,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as soon as I had closed his eyes,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woke up from my happy dream.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felt the burden I had taken on. </a:t>
            </a:r>
          </a:p>
        </p:txBody>
      </p:sp>
      <p:pic>
        <p:nvPicPr>
          <p:cNvPr id="5" name="Picture 4" descr="A person with long hair and a black robe&#10;&#10;Description automatically generated">
            <a:extLst>
              <a:ext uri="{FF2B5EF4-FFF2-40B4-BE49-F238E27FC236}">
                <a16:creationId xmlns:a16="http://schemas.microsoft.com/office/drawing/2014/main" id="{836155CE-CC6F-E08F-B424-8C4AB0ED991B}"/>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name="Slide7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68701-41D5-5448-9774-C38E071C5EC5}"/>
              </a:ext>
            </a:extLst>
          </p:cNvPr>
          <p:cNvSpPr txBox="1">
            <a:spLocks noGrp="1"/>
          </p:cNvSpPr>
          <p:nvPr>
            <p:ph type="title"/>
          </p:nvPr>
        </p:nvSpPr>
        <p:spPr/>
        <p:txBody>
          <a:bodyPr/>
          <a:lstStyle/>
          <a:p>
            <a:pPr lvl="0"/>
            <a:r>
              <a:rPr lang="en-GB" dirty="0"/>
              <a:t> </a:t>
            </a:r>
            <a:r>
              <a:rPr lang="en-GB" dirty="0" err="1"/>
              <a:t>Résolu</a:t>
            </a:r>
            <a:r>
              <a:rPr lang="en-GB" dirty="0"/>
              <a:t> </a:t>
            </a:r>
            <a:r>
              <a:rPr lang="en-GB" dirty="0" err="1"/>
              <a:t>d’accomplir</a:t>
            </a:r>
            <a:r>
              <a:rPr lang="en-GB" dirty="0"/>
              <a:t> </a:t>
            </a:r>
            <a:r>
              <a:rPr lang="en-GB" dirty="0" err="1"/>
              <a:t>ce</a:t>
            </a:r>
            <a:r>
              <a:rPr lang="en-GB" dirty="0"/>
              <a:t> cruel sacrifice,</a:t>
            </a:r>
            <a:br>
              <a:rPr lang="en-GB" dirty="0"/>
            </a:br>
            <a:r>
              <a:rPr lang="en-GB" dirty="0"/>
              <a:t> </a:t>
            </a:r>
            <a:r>
              <a:rPr lang="en-GB" dirty="0" err="1"/>
              <a:t>J’y</a:t>
            </a:r>
            <a:r>
              <a:rPr lang="en-GB" dirty="0"/>
              <a:t> </a:t>
            </a:r>
            <a:r>
              <a:rPr lang="en-GB" dirty="0" err="1"/>
              <a:t>voulus</a:t>
            </a:r>
            <a:r>
              <a:rPr lang="en-GB" dirty="0"/>
              <a:t> </a:t>
            </a:r>
            <a:r>
              <a:rPr lang="en-GB" dirty="0" err="1"/>
              <a:t>préparer</a:t>
            </a:r>
            <a:r>
              <a:rPr lang="en-GB" dirty="0"/>
              <a:t> la </a:t>
            </a:r>
            <a:r>
              <a:rPr lang="en-GB" dirty="0" err="1"/>
              <a:t>triste</a:t>
            </a:r>
            <a:r>
              <a:rPr lang="en-GB" dirty="0"/>
              <a:t> </a:t>
            </a:r>
            <a:r>
              <a:rPr lang="en-GB" dirty="0" err="1"/>
              <a:t>Bérénice</a:t>
            </a:r>
            <a:r>
              <a:rPr lang="en-GB" dirty="0"/>
              <a:t>.</a:t>
            </a:r>
            <a:br>
              <a:rPr lang="en-GB" dirty="0"/>
            </a:br>
            <a:r>
              <a:rPr lang="en-GB" dirty="0"/>
              <a:t> </a:t>
            </a:r>
            <a:r>
              <a:rPr lang="en-GB" dirty="0" err="1"/>
              <a:t>Mais</a:t>
            </a:r>
            <a:r>
              <a:rPr lang="en-GB" dirty="0"/>
              <a:t> par </a:t>
            </a:r>
            <a:r>
              <a:rPr lang="en-GB" dirty="0" err="1"/>
              <a:t>où</a:t>
            </a:r>
            <a:r>
              <a:rPr lang="en-GB" dirty="0"/>
              <a:t> commencer ? </a:t>
            </a:r>
            <a:r>
              <a:rPr lang="en-GB" dirty="0" err="1"/>
              <a:t>Vingt</a:t>
            </a:r>
            <a:r>
              <a:rPr lang="en-GB" dirty="0"/>
              <a:t> </a:t>
            </a:r>
            <a:r>
              <a:rPr lang="en-GB" dirty="0" err="1"/>
              <a:t>fois</a:t>
            </a:r>
            <a:r>
              <a:rPr lang="en-GB" dirty="0"/>
              <a:t> </a:t>
            </a:r>
            <a:r>
              <a:rPr lang="en-GB" dirty="0" err="1"/>
              <a:t>depuis</a:t>
            </a:r>
            <a:r>
              <a:rPr lang="en-GB" dirty="0"/>
              <a:t> </a:t>
            </a:r>
            <a:r>
              <a:rPr lang="en-GB" dirty="0" err="1"/>
              <a:t>huit</a:t>
            </a:r>
            <a:r>
              <a:rPr lang="en-GB" dirty="0"/>
              <a:t> </a:t>
            </a:r>
            <a:r>
              <a:rPr lang="en-GB" dirty="0" err="1"/>
              <a:t>jours</a:t>
            </a:r>
            <a:br>
              <a:rPr lang="en-GB" dirty="0"/>
            </a:br>
            <a:r>
              <a:rPr lang="en-GB" dirty="0"/>
              <a:t> </a:t>
            </a:r>
            <a:r>
              <a:rPr lang="en-GB" dirty="0" err="1"/>
              <a:t>J’ai</a:t>
            </a:r>
            <a:r>
              <a:rPr lang="en-GB" dirty="0"/>
              <a:t> </a:t>
            </a:r>
            <a:r>
              <a:rPr lang="en-GB" dirty="0" err="1"/>
              <a:t>voulu</a:t>
            </a:r>
            <a:r>
              <a:rPr lang="en-GB" dirty="0"/>
              <a:t> </a:t>
            </a:r>
            <a:r>
              <a:rPr lang="en-GB" dirty="0" err="1"/>
              <a:t>devant</a:t>
            </a:r>
            <a:r>
              <a:rPr lang="en-GB" dirty="0"/>
              <a:t> </a:t>
            </a:r>
            <a:r>
              <a:rPr lang="en-GB" dirty="0" err="1"/>
              <a:t>elle</a:t>
            </a:r>
            <a:r>
              <a:rPr lang="en-GB" dirty="0"/>
              <a:t> en </a:t>
            </a:r>
            <a:r>
              <a:rPr lang="en-GB" dirty="0" err="1"/>
              <a:t>ouvrir</a:t>
            </a:r>
            <a:r>
              <a:rPr lang="en-GB" dirty="0"/>
              <a:t> le </a:t>
            </a:r>
            <a:r>
              <a:rPr lang="en-GB" dirty="0" err="1"/>
              <a:t>discours</a:t>
            </a:r>
            <a:r>
              <a:rPr lang="en-GB" dirty="0"/>
              <a:t> ;</a:t>
            </a:r>
            <a:br>
              <a:rPr lang="en-GB" dirty="0"/>
            </a:br>
            <a:r>
              <a:rPr lang="en-GB" dirty="0"/>
              <a:t> Et </a:t>
            </a:r>
            <a:r>
              <a:rPr lang="en-GB" dirty="0" err="1"/>
              <a:t>dès</a:t>
            </a:r>
            <a:r>
              <a:rPr lang="en-GB" dirty="0"/>
              <a:t> le premier mot ma langue </a:t>
            </a:r>
            <a:r>
              <a:rPr lang="en-GB" dirty="0" err="1"/>
              <a:t>embarrassée</a:t>
            </a:r>
            <a:br>
              <a:rPr lang="en-GB" dirty="0"/>
            </a:br>
            <a:r>
              <a:rPr lang="en-GB" dirty="0"/>
              <a:t> </a:t>
            </a:r>
            <a:r>
              <a:rPr lang="en-GB" dirty="0" err="1"/>
              <a:t>Dans</a:t>
            </a:r>
            <a:r>
              <a:rPr lang="en-GB" dirty="0"/>
              <a:t> ma bouche </a:t>
            </a:r>
            <a:r>
              <a:rPr lang="en-GB" dirty="0" err="1"/>
              <a:t>vingt</a:t>
            </a:r>
            <a:r>
              <a:rPr lang="en-GB" dirty="0"/>
              <a:t> </a:t>
            </a:r>
            <a:r>
              <a:rPr lang="en-GB" dirty="0" err="1"/>
              <a:t>fois</a:t>
            </a:r>
            <a:r>
              <a:rPr lang="en-GB" dirty="0"/>
              <a:t> a </a:t>
            </a:r>
            <a:r>
              <a:rPr lang="en-GB" dirty="0" err="1"/>
              <a:t>demeuré</a:t>
            </a:r>
            <a:r>
              <a:rPr lang="en-GB" dirty="0"/>
              <a:t> </a:t>
            </a:r>
            <a:r>
              <a:rPr lang="en-GB" dirty="0" err="1"/>
              <a:t>glacée</a:t>
            </a:r>
            <a:r>
              <a:rPr lang="en-GB" dirty="0"/>
              <a:t>.       </a:t>
            </a:r>
          </a:p>
        </p:txBody>
      </p:sp>
      <p:sp>
        <p:nvSpPr>
          <p:cNvPr id="3" name="Text Placeholder 2">
            <a:extLst>
              <a:ext uri="{FF2B5EF4-FFF2-40B4-BE49-F238E27FC236}">
                <a16:creationId xmlns:a16="http://schemas.microsoft.com/office/drawing/2014/main" id="{0918A30D-1F19-E74C-8D70-C01BA19B8A8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EBF495D-9C6C-6D4F-BDDB-8E9A9546C41A}"/>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Determined to make this cruel sacrifice,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wanted to prepare unhappy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how to begin? In this last week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often tried to start this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conversation.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Every time, as soon as I begin,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am </a:t>
            </a:r>
            <a:r>
              <a:rPr lang="en-US" sz="1800" b="1" i="0" u="none" strike="noStrike" kern="1200" cap="none" spc="0" baseline="0" dirty="0" err="1">
                <a:solidFill>
                  <a:srgbClr val="000000"/>
                </a:solidFill>
                <a:uFillTx/>
                <a:latin typeface="Cambria" pitchFamily="18"/>
              </a:rPr>
              <a:t>paralysed</a:t>
            </a:r>
            <a:r>
              <a:rPr lang="en-US" sz="1800" b="1" i="0" u="none" strike="noStrike" kern="1200" cap="none" spc="0" baseline="0" dirty="0">
                <a:solidFill>
                  <a:srgbClr val="000000"/>
                </a:solidFill>
                <a:uFillTx/>
                <a:latin typeface="Cambria" pitchFamily="18"/>
              </a:rPr>
              <a:t>, unable to speak. </a:t>
            </a:r>
          </a:p>
        </p:txBody>
      </p:sp>
      <p:pic>
        <p:nvPicPr>
          <p:cNvPr id="5" name="Picture 4" descr="A person with long hair and a black robe&#10;&#10;Description automatically generated">
            <a:extLst>
              <a:ext uri="{FF2B5EF4-FFF2-40B4-BE49-F238E27FC236}">
                <a16:creationId xmlns:a16="http://schemas.microsoft.com/office/drawing/2014/main" id="{18875260-1514-37E6-4F83-6F9E153FC009}"/>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name="Slide7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97579-A974-9044-90F6-8851E5E02A73}"/>
              </a:ext>
            </a:extLst>
          </p:cNvPr>
          <p:cNvSpPr txBox="1">
            <a:spLocks noGrp="1"/>
          </p:cNvSpPr>
          <p:nvPr>
            <p:ph type="title"/>
          </p:nvPr>
        </p:nvSpPr>
        <p:spPr/>
        <p:txBody>
          <a:bodyPr/>
          <a:lstStyle/>
          <a:p>
            <a:pPr lvl="0"/>
            <a:r>
              <a:rPr lang="en-GB" dirty="0"/>
              <a:t> </a:t>
            </a:r>
            <a:r>
              <a:rPr lang="en-GB" dirty="0" err="1"/>
              <a:t>Enfin</a:t>
            </a:r>
            <a:r>
              <a:rPr lang="en-GB" dirty="0"/>
              <a:t> </a:t>
            </a:r>
            <a:r>
              <a:rPr lang="en-GB" dirty="0" err="1"/>
              <a:t>j’ai</a:t>
            </a:r>
            <a:r>
              <a:rPr lang="en-GB" dirty="0"/>
              <a:t> </a:t>
            </a:r>
            <a:r>
              <a:rPr lang="en-GB" dirty="0" err="1"/>
              <a:t>ce</a:t>
            </a:r>
            <a:r>
              <a:rPr lang="en-GB" dirty="0"/>
              <a:t> </a:t>
            </a:r>
            <a:r>
              <a:rPr lang="en-GB" dirty="0" err="1"/>
              <a:t>matin</a:t>
            </a:r>
            <a:r>
              <a:rPr lang="en-GB" dirty="0"/>
              <a:t> </a:t>
            </a:r>
            <a:r>
              <a:rPr lang="en-GB" dirty="0" err="1"/>
              <a:t>rappelé</a:t>
            </a:r>
            <a:r>
              <a:rPr lang="en-GB" dirty="0"/>
              <a:t> ma </a:t>
            </a:r>
            <a:r>
              <a:rPr lang="en-GB" dirty="0" err="1"/>
              <a:t>constance</a:t>
            </a:r>
            <a:r>
              <a:rPr lang="en-GB" dirty="0"/>
              <a:t> :</a:t>
            </a:r>
            <a:br>
              <a:rPr lang="en-GB" dirty="0"/>
            </a:br>
            <a:r>
              <a:rPr lang="en-GB" dirty="0"/>
              <a:t> Il </a:t>
            </a:r>
            <a:r>
              <a:rPr lang="en-GB" dirty="0" err="1"/>
              <a:t>faut</a:t>
            </a:r>
            <a:r>
              <a:rPr lang="en-GB" dirty="0"/>
              <a:t> la </a:t>
            </a:r>
            <a:r>
              <a:rPr lang="en-GB" dirty="0" err="1"/>
              <a:t>voir</a:t>
            </a:r>
            <a:r>
              <a:rPr lang="en-GB" dirty="0"/>
              <a:t>, Paulin, et </a:t>
            </a:r>
            <a:r>
              <a:rPr lang="en-GB" dirty="0" err="1"/>
              <a:t>rompre</a:t>
            </a:r>
            <a:r>
              <a:rPr lang="en-GB" dirty="0"/>
              <a:t> le silence.</a:t>
            </a:r>
            <a:br>
              <a:rPr lang="en-GB" dirty="0"/>
            </a:br>
            <a:r>
              <a:rPr lang="en-GB" dirty="0"/>
              <a:t> </a:t>
            </a:r>
            <a:r>
              <a:rPr lang="en-GB" dirty="0" err="1"/>
              <a:t>J’attends</a:t>
            </a:r>
            <a:r>
              <a:rPr lang="en-GB" dirty="0"/>
              <a:t> Antiochus pour </a:t>
            </a:r>
            <a:r>
              <a:rPr lang="en-GB" dirty="0" err="1"/>
              <a:t>lui</a:t>
            </a:r>
            <a:r>
              <a:rPr lang="en-GB" dirty="0"/>
              <a:t> </a:t>
            </a:r>
            <a:r>
              <a:rPr lang="en-GB" dirty="0" err="1"/>
              <a:t>recommander</a:t>
            </a:r>
            <a:br>
              <a:rPr lang="en-GB" dirty="0"/>
            </a:br>
            <a:r>
              <a:rPr lang="en-GB" dirty="0"/>
              <a:t> Ce </a:t>
            </a:r>
            <a:r>
              <a:rPr lang="en-GB" dirty="0" err="1"/>
              <a:t>dépôt</a:t>
            </a:r>
            <a:r>
              <a:rPr lang="en-GB" dirty="0"/>
              <a:t> </a:t>
            </a:r>
            <a:r>
              <a:rPr lang="en-GB" dirty="0" err="1"/>
              <a:t>précieux</a:t>
            </a:r>
            <a:r>
              <a:rPr lang="en-GB" dirty="0"/>
              <a:t> que je ne </a:t>
            </a:r>
            <a:r>
              <a:rPr lang="en-GB" dirty="0" err="1"/>
              <a:t>puis</a:t>
            </a:r>
            <a:r>
              <a:rPr lang="en-GB" dirty="0"/>
              <a:t> </a:t>
            </a:r>
            <a:r>
              <a:rPr lang="en-GB" dirty="0" err="1"/>
              <a:t>garder</a:t>
            </a:r>
            <a:r>
              <a:rPr lang="en-GB" dirty="0"/>
              <a:t> :</a:t>
            </a:r>
            <a:br>
              <a:rPr lang="en-GB" dirty="0"/>
            </a:br>
            <a:r>
              <a:rPr lang="en-GB" dirty="0"/>
              <a:t> </a:t>
            </a:r>
            <a:r>
              <a:rPr lang="en-GB" dirty="0" err="1"/>
              <a:t>Jusque</a:t>
            </a:r>
            <a:r>
              <a:rPr lang="en-GB" dirty="0"/>
              <a:t> </a:t>
            </a:r>
            <a:r>
              <a:rPr lang="en-GB" dirty="0" err="1"/>
              <a:t>dans</a:t>
            </a:r>
            <a:r>
              <a:rPr lang="en-GB" dirty="0"/>
              <a:t> </a:t>
            </a:r>
            <a:r>
              <a:rPr lang="en-GB" dirty="0" err="1"/>
              <a:t>l’Orient</a:t>
            </a:r>
            <a:r>
              <a:rPr lang="en-GB" dirty="0"/>
              <a:t> je </a:t>
            </a:r>
            <a:r>
              <a:rPr lang="en-GB" dirty="0" err="1"/>
              <a:t>veux</a:t>
            </a:r>
            <a:r>
              <a:rPr lang="en-GB" dirty="0"/>
              <a:t> </a:t>
            </a:r>
            <a:r>
              <a:rPr lang="en-GB" dirty="0" err="1"/>
              <a:t>qu’il</a:t>
            </a:r>
            <a:r>
              <a:rPr lang="en-GB" dirty="0"/>
              <a:t> la </a:t>
            </a:r>
            <a:r>
              <a:rPr lang="en-GB" dirty="0" err="1"/>
              <a:t>remène</a:t>
            </a:r>
            <a:r>
              <a:rPr lang="en-GB" dirty="0"/>
              <a:t>.</a:t>
            </a:r>
            <a:br>
              <a:rPr lang="en-GB" dirty="0"/>
            </a:br>
            <a:r>
              <a:rPr lang="en-GB" dirty="0"/>
              <a:t> </a:t>
            </a:r>
            <a:r>
              <a:rPr lang="en-GB" dirty="0" err="1"/>
              <a:t>Demain</a:t>
            </a:r>
            <a:r>
              <a:rPr lang="en-GB" dirty="0"/>
              <a:t> Rome avec </a:t>
            </a:r>
            <a:r>
              <a:rPr lang="en-GB" dirty="0" err="1"/>
              <a:t>lui</a:t>
            </a:r>
            <a:r>
              <a:rPr lang="en-GB" dirty="0"/>
              <a:t> </a:t>
            </a:r>
            <a:r>
              <a:rPr lang="en-GB" dirty="0" err="1"/>
              <a:t>verra</a:t>
            </a:r>
            <a:r>
              <a:rPr lang="en-GB" dirty="0"/>
              <a:t> </a:t>
            </a:r>
            <a:r>
              <a:rPr lang="en-GB" dirty="0" err="1"/>
              <a:t>partir</a:t>
            </a:r>
            <a:r>
              <a:rPr lang="en-GB" dirty="0"/>
              <a:t> la </a:t>
            </a:r>
            <a:r>
              <a:rPr lang="en-GB" dirty="0" err="1"/>
              <a:t>reine</a:t>
            </a:r>
            <a:r>
              <a:rPr lang="en-GB" dirty="0"/>
              <a:t>.    </a:t>
            </a:r>
          </a:p>
        </p:txBody>
      </p:sp>
      <p:sp>
        <p:nvSpPr>
          <p:cNvPr id="3" name="Text Placeholder 2">
            <a:extLst>
              <a:ext uri="{FF2B5EF4-FFF2-40B4-BE49-F238E27FC236}">
                <a16:creationId xmlns:a16="http://schemas.microsoft.com/office/drawing/2014/main" id="{5BB7033A-E321-9441-8407-2904E800C6E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4EAED02-774F-2343-B6F3-55F1E93C66F1}"/>
              </a:ext>
            </a:extLst>
          </p:cNvPr>
          <p:cNvSpPr/>
          <p:nvPr/>
        </p:nvSpPr>
        <p:spPr>
          <a:xfrm>
            <a:off x="0" y="0"/>
            <a:ext cx="4572000" cy="2091342"/>
          </a:xfrm>
          <a:prstGeom prst="rect">
            <a:avLst/>
          </a:prstGeom>
          <a:solidFill>
            <a:srgbClr val="CCFFCC"/>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This morning I’ve summoned up my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courage.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have to see her, and break the silence.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await Antiochus, to entrust to him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this precious charge I cannot keep.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want him to take her back to the East.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Tomorrow, he will leave Rome with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queen. </a:t>
            </a:r>
          </a:p>
        </p:txBody>
      </p:sp>
      <p:pic>
        <p:nvPicPr>
          <p:cNvPr id="5" name="Picture 4" descr="A person with long hair and a black robe&#10;&#10;Description automatically generated">
            <a:extLst>
              <a:ext uri="{FF2B5EF4-FFF2-40B4-BE49-F238E27FC236}">
                <a16:creationId xmlns:a16="http://schemas.microsoft.com/office/drawing/2014/main" id="{54D08308-D5B4-DB1B-2AF7-EB8B0384D98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name="Slide7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FB4B1-0377-A643-940D-479E25DAA421}"/>
              </a:ext>
            </a:extLst>
          </p:cNvPr>
          <p:cNvSpPr txBox="1">
            <a:spLocks noGrp="1"/>
          </p:cNvSpPr>
          <p:nvPr>
            <p:ph type="title"/>
          </p:nvPr>
        </p:nvSpPr>
        <p:spPr/>
        <p:txBody>
          <a:bodyPr/>
          <a:lstStyle/>
          <a:p>
            <a:pPr lvl="0"/>
            <a:r>
              <a:rPr lang="en-GB" dirty="0"/>
              <a:t> Elle en sera </a:t>
            </a:r>
            <a:r>
              <a:rPr lang="en-GB" dirty="0" err="1"/>
              <a:t>bientôt</a:t>
            </a:r>
            <a:r>
              <a:rPr lang="en-GB" dirty="0"/>
              <a:t> </a:t>
            </a:r>
            <a:r>
              <a:rPr lang="en-GB" dirty="0" err="1"/>
              <a:t>instruite</a:t>
            </a:r>
            <a:r>
              <a:rPr lang="en-GB" dirty="0"/>
              <a:t> par ma </a:t>
            </a:r>
            <a:r>
              <a:rPr lang="en-GB" dirty="0" err="1"/>
              <a:t>voix</a:t>
            </a:r>
            <a:r>
              <a:rPr lang="en-GB" dirty="0"/>
              <a:t>,</a:t>
            </a:r>
            <a:br>
              <a:rPr lang="en-GB" dirty="0"/>
            </a:br>
            <a:r>
              <a:rPr lang="en-GB" dirty="0"/>
              <a:t> Et je </a:t>
            </a:r>
            <a:r>
              <a:rPr lang="en-GB" dirty="0" err="1"/>
              <a:t>vais</a:t>
            </a:r>
            <a:r>
              <a:rPr lang="en-GB" dirty="0"/>
              <a:t> </a:t>
            </a:r>
            <a:r>
              <a:rPr lang="en-GB" dirty="0" err="1"/>
              <a:t>lui</a:t>
            </a:r>
            <a:r>
              <a:rPr lang="en-GB" dirty="0"/>
              <a:t> </a:t>
            </a:r>
            <a:r>
              <a:rPr lang="en-GB" dirty="0" err="1"/>
              <a:t>parler</a:t>
            </a:r>
            <a:r>
              <a:rPr lang="en-GB" dirty="0"/>
              <a:t> pour la </a:t>
            </a:r>
            <a:r>
              <a:rPr lang="en-GB" dirty="0" err="1"/>
              <a:t>dernière</a:t>
            </a:r>
            <a:r>
              <a:rPr lang="en-GB" dirty="0"/>
              <a:t> </a:t>
            </a:r>
            <a:r>
              <a:rPr lang="en-GB" dirty="0" err="1"/>
              <a:t>fois</a:t>
            </a:r>
            <a:r>
              <a:rPr lang="en-GB" dirty="0"/>
              <a:t>.</a:t>
            </a:r>
            <a:br>
              <a:rPr lang="en-GB" dirty="0"/>
            </a:br>
            <a:r>
              <a:rPr lang="en-GB" dirty="0"/>
              <a:t>PAULIN</a:t>
            </a:r>
            <a:br>
              <a:rPr lang="en-GB" dirty="0"/>
            </a:br>
            <a:r>
              <a:rPr lang="en-GB" dirty="0"/>
              <a:t> Je </a:t>
            </a:r>
            <a:r>
              <a:rPr lang="en-GB" dirty="0" err="1"/>
              <a:t>n’attendais</a:t>
            </a:r>
            <a:r>
              <a:rPr lang="en-GB" dirty="0"/>
              <a:t> pas </a:t>
            </a:r>
            <a:r>
              <a:rPr lang="en-GB" dirty="0" err="1"/>
              <a:t>moins</a:t>
            </a:r>
            <a:r>
              <a:rPr lang="en-GB" dirty="0"/>
              <a:t> de </a:t>
            </a:r>
            <a:r>
              <a:rPr lang="en-GB" dirty="0" err="1"/>
              <a:t>cet</a:t>
            </a:r>
            <a:r>
              <a:rPr lang="en-GB" dirty="0"/>
              <a:t> amour de </a:t>
            </a:r>
            <a:r>
              <a:rPr lang="en-GB" dirty="0" err="1"/>
              <a:t>gloire</a:t>
            </a:r>
            <a:br>
              <a:rPr lang="en-GB" dirty="0"/>
            </a:br>
            <a:r>
              <a:rPr lang="en-GB" dirty="0"/>
              <a:t> Qui </a:t>
            </a:r>
            <a:r>
              <a:rPr lang="en-GB" dirty="0" err="1"/>
              <a:t>partout</a:t>
            </a:r>
            <a:r>
              <a:rPr lang="en-GB" dirty="0"/>
              <a:t> après </a:t>
            </a:r>
            <a:r>
              <a:rPr lang="en-GB" dirty="0" err="1"/>
              <a:t>vous</a:t>
            </a:r>
            <a:r>
              <a:rPr lang="en-GB" dirty="0"/>
              <a:t> </a:t>
            </a:r>
            <a:r>
              <a:rPr lang="en-GB" dirty="0" err="1"/>
              <a:t>attacha</a:t>
            </a:r>
            <a:r>
              <a:rPr lang="en-GB" dirty="0"/>
              <a:t> la </a:t>
            </a:r>
            <a:r>
              <a:rPr lang="en-GB" dirty="0" err="1"/>
              <a:t>victoire</a:t>
            </a:r>
            <a:r>
              <a:rPr lang="en-GB" dirty="0"/>
              <a:t>.       </a:t>
            </a:r>
          </a:p>
        </p:txBody>
      </p:sp>
      <p:sp>
        <p:nvSpPr>
          <p:cNvPr id="3" name="Text Placeholder 2">
            <a:extLst>
              <a:ext uri="{FF2B5EF4-FFF2-40B4-BE49-F238E27FC236}">
                <a16:creationId xmlns:a16="http://schemas.microsoft.com/office/drawing/2014/main" id="{5D3552D5-1481-9047-A700-CC7AB6A755E9}"/>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DE70E6D-A229-6241-B180-7D573D031693}"/>
              </a:ext>
            </a:extLst>
          </p:cNvPr>
          <p:cNvSpPr/>
          <p:nvPr/>
        </p:nvSpPr>
        <p:spPr>
          <a:xfrm>
            <a:off x="0" y="0"/>
            <a:ext cx="5139392"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I’ll tell her soon myself, and speak to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 the last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expected no less from thirst for fame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which is what made you victorious in war.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name="Slide8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44F1A-AB96-B948-96C1-6F0B3A736507}"/>
              </a:ext>
            </a:extLst>
          </p:cNvPr>
          <p:cNvSpPr txBox="1">
            <a:spLocks noGrp="1"/>
          </p:cNvSpPr>
          <p:nvPr>
            <p:ph type="title"/>
          </p:nvPr>
        </p:nvSpPr>
        <p:spPr/>
        <p:txBody>
          <a:bodyPr/>
          <a:lstStyle/>
          <a:p>
            <a:pPr lvl="0"/>
            <a:r>
              <a:rPr lang="en-GB" dirty="0"/>
              <a:t>TITUS</a:t>
            </a:r>
            <a:br>
              <a:rPr lang="en-GB" dirty="0"/>
            </a:br>
            <a:r>
              <a:rPr lang="en-GB" dirty="0"/>
              <a:t> Ah ! que sous de beaux </a:t>
            </a:r>
            <a:r>
              <a:rPr lang="en-GB" dirty="0" err="1"/>
              <a:t>noms</a:t>
            </a:r>
            <a:r>
              <a:rPr lang="en-GB" dirty="0"/>
              <a:t> </a:t>
            </a:r>
            <a:r>
              <a:rPr lang="en-GB" dirty="0" err="1"/>
              <a:t>cette</a:t>
            </a:r>
            <a:r>
              <a:rPr lang="en-GB" dirty="0"/>
              <a:t> </a:t>
            </a:r>
            <a:r>
              <a:rPr lang="en-GB" dirty="0" err="1"/>
              <a:t>gloire</a:t>
            </a:r>
            <a:r>
              <a:rPr lang="en-GB" dirty="0"/>
              <a:t> </a:t>
            </a:r>
            <a:r>
              <a:rPr lang="en-GB" dirty="0" err="1"/>
              <a:t>est</a:t>
            </a:r>
            <a:r>
              <a:rPr lang="en-GB" dirty="0"/>
              <a:t> </a:t>
            </a:r>
            <a:r>
              <a:rPr lang="en-GB" dirty="0" err="1"/>
              <a:t>cruelle</a:t>
            </a:r>
            <a:r>
              <a:rPr lang="en-GB" dirty="0"/>
              <a:t> !</a:t>
            </a:r>
            <a:br>
              <a:rPr lang="en-GB" dirty="0"/>
            </a:br>
            <a:r>
              <a:rPr lang="en-GB" dirty="0"/>
              <a:t> </a:t>
            </a:r>
            <a:r>
              <a:rPr lang="en-GB" dirty="0" err="1"/>
              <a:t>Combien</a:t>
            </a:r>
            <a:r>
              <a:rPr lang="en-GB" dirty="0"/>
              <a:t> </a:t>
            </a:r>
            <a:r>
              <a:rPr lang="en-GB" dirty="0" err="1"/>
              <a:t>mes</a:t>
            </a:r>
            <a:r>
              <a:rPr lang="en-GB" dirty="0"/>
              <a:t> tristes </a:t>
            </a:r>
            <a:r>
              <a:rPr lang="en-GB" dirty="0" err="1"/>
              <a:t>yeux</a:t>
            </a:r>
            <a:r>
              <a:rPr lang="en-GB" dirty="0"/>
              <a:t> la </a:t>
            </a:r>
            <a:r>
              <a:rPr lang="en-GB" dirty="0" err="1"/>
              <a:t>trouveraient</a:t>
            </a:r>
            <a:r>
              <a:rPr lang="en-GB" dirty="0"/>
              <a:t> plus belle,</a:t>
            </a:r>
            <a:br>
              <a:rPr lang="en-GB" dirty="0"/>
            </a:br>
            <a:r>
              <a:rPr lang="en-GB" dirty="0"/>
              <a:t> </a:t>
            </a:r>
            <a:r>
              <a:rPr lang="en-GB" dirty="0" err="1"/>
              <a:t>S’il</a:t>
            </a:r>
            <a:r>
              <a:rPr lang="en-GB" dirty="0"/>
              <a:t> ne </a:t>
            </a:r>
            <a:r>
              <a:rPr lang="en-GB" dirty="0" err="1"/>
              <a:t>fallait</a:t>
            </a:r>
            <a:r>
              <a:rPr lang="en-GB" dirty="0"/>
              <a:t> encore </a:t>
            </a:r>
            <a:r>
              <a:rPr lang="en-GB" dirty="0" err="1"/>
              <a:t>qu’affronter</a:t>
            </a:r>
            <a:r>
              <a:rPr lang="en-GB" dirty="0"/>
              <a:t> le </a:t>
            </a:r>
            <a:r>
              <a:rPr lang="en-GB" dirty="0" err="1"/>
              <a:t>trépas</a:t>
            </a:r>
            <a:r>
              <a:rPr lang="en-GB" dirty="0"/>
              <a:t> !</a:t>
            </a:r>
            <a:br>
              <a:rPr lang="en-GB" dirty="0"/>
            </a:br>
            <a:r>
              <a:rPr lang="en-GB" dirty="0"/>
              <a:t> Que dis-je ? </a:t>
            </a:r>
            <a:r>
              <a:rPr lang="en-GB" dirty="0" err="1"/>
              <a:t>Cette</a:t>
            </a:r>
            <a:r>
              <a:rPr lang="en-GB" dirty="0"/>
              <a:t> </a:t>
            </a:r>
            <a:r>
              <a:rPr lang="en-GB" dirty="0" err="1"/>
              <a:t>ardeur</a:t>
            </a:r>
            <a:r>
              <a:rPr lang="en-GB" dirty="0"/>
              <a:t> que </a:t>
            </a:r>
            <a:r>
              <a:rPr lang="en-GB" dirty="0" err="1"/>
              <a:t>j’ai</a:t>
            </a:r>
            <a:r>
              <a:rPr lang="en-GB" dirty="0"/>
              <a:t> pour </a:t>
            </a:r>
            <a:r>
              <a:rPr lang="en-GB" dirty="0" err="1"/>
              <a:t>ses</a:t>
            </a:r>
            <a:r>
              <a:rPr lang="en-GB" dirty="0"/>
              <a:t> </a:t>
            </a:r>
            <a:r>
              <a:rPr lang="en-GB" dirty="0" err="1"/>
              <a:t>appas</a:t>
            </a:r>
            <a:r>
              <a:rPr lang="en-GB" dirty="0"/>
              <a:t>,</a:t>
            </a:r>
            <a:br>
              <a:rPr lang="en-GB" dirty="0"/>
            </a:br>
            <a:r>
              <a:rPr lang="en-GB" dirty="0"/>
              <a:t> </a:t>
            </a:r>
            <a:r>
              <a:rPr lang="en-GB" dirty="0" err="1"/>
              <a:t>Bérénice</a:t>
            </a:r>
            <a:r>
              <a:rPr lang="en-GB" dirty="0"/>
              <a:t> </a:t>
            </a:r>
            <a:r>
              <a:rPr lang="en-GB" dirty="0" err="1"/>
              <a:t>en</a:t>
            </a:r>
            <a:r>
              <a:rPr lang="en-GB" dirty="0"/>
              <a:t> mon sein </a:t>
            </a:r>
            <a:r>
              <a:rPr lang="en-GB" dirty="0" err="1"/>
              <a:t>l’a</a:t>
            </a:r>
            <a:r>
              <a:rPr lang="en-GB" dirty="0"/>
              <a:t> </a:t>
            </a:r>
            <a:r>
              <a:rPr lang="en-GB" dirty="0" err="1"/>
              <a:t>jadis</a:t>
            </a:r>
            <a:r>
              <a:rPr lang="en-GB" dirty="0"/>
              <a:t> </a:t>
            </a:r>
            <a:r>
              <a:rPr lang="en-GB" dirty="0" err="1"/>
              <a:t>allumée</a:t>
            </a:r>
            <a:r>
              <a:rPr lang="en-GB" dirty="0"/>
              <a:t>.      </a:t>
            </a:r>
          </a:p>
        </p:txBody>
      </p:sp>
      <p:sp>
        <p:nvSpPr>
          <p:cNvPr id="3" name="Text Placeholder 2">
            <a:extLst>
              <a:ext uri="{FF2B5EF4-FFF2-40B4-BE49-F238E27FC236}">
                <a16:creationId xmlns:a16="http://schemas.microsoft.com/office/drawing/2014/main" id="{46352596-C8AF-3441-A316-FC30771980C2}"/>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EB7F630-32A2-6A43-B325-A6B656FE6325}"/>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splendid it sounds, but how cruel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this thirst for fame!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How much easier if I could satisfy it by</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death!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it was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who inspired me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with it. </a:t>
            </a:r>
          </a:p>
        </p:txBody>
      </p:sp>
      <p:pic>
        <p:nvPicPr>
          <p:cNvPr id="5" name="Picture 4" descr="A person with long hair and a black robe&#10;&#10;Description automatically generated">
            <a:extLst>
              <a:ext uri="{FF2B5EF4-FFF2-40B4-BE49-F238E27FC236}">
                <a16:creationId xmlns:a16="http://schemas.microsoft.com/office/drawing/2014/main" id="{68451CD5-295F-F413-F876-7A8460CBACD4}"/>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name="Slide8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1C23B-3A7F-EB4E-A6DE-8ED9EB1A7D11}"/>
              </a:ext>
            </a:extLst>
          </p:cNvPr>
          <p:cNvSpPr txBox="1">
            <a:spLocks noGrp="1"/>
          </p:cNvSpPr>
          <p:nvPr>
            <p:ph type="title"/>
          </p:nvPr>
        </p:nvSpPr>
        <p:spPr/>
        <p:txBody>
          <a:bodyPr/>
          <a:lstStyle/>
          <a:p>
            <a:pPr lvl="0"/>
            <a:r>
              <a:rPr lang="en-GB" dirty="0"/>
              <a:t> </a:t>
            </a:r>
            <a:r>
              <a:rPr lang="en-GB" dirty="0" err="1"/>
              <a:t>Tu</a:t>
            </a:r>
            <a:r>
              <a:rPr lang="en-GB" dirty="0"/>
              <a:t> ne </a:t>
            </a:r>
            <a:r>
              <a:rPr lang="en-GB" dirty="0" err="1"/>
              <a:t>l’ignores</a:t>
            </a:r>
            <a:r>
              <a:rPr lang="en-GB" dirty="0"/>
              <a:t> pas : </a:t>
            </a:r>
            <a:r>
              <a:rPr lang="en-GB" dirty="0" err="1"/>
              <a:t>toujours</a:t>
            </a:r>
            <a:r>
              <a:rPr lang="en-GB" dirty="0"/>
              <a:t> la </a:t>
            </a:r>
            <a:r>
              <a:rPr lang="en-GB" dirty="0" err="1"/>
              <a:t>renommée</a:t>
            </a:r>
            <a:br>
              <a:rPr lang="en-GB" dirty="0"/>
            </a:br>
            <a:r>
              <a:rPr lang="en-GB" dirty="0"/>
              <a:t> Avec le </a:t>
            </a:r>
            <a:r>
              <a:rPr lang="en-GB" dirty="0" err="1"/>
              <a:t>même</a:t>
            </a:r>
            <a:r>
              <a:rPr lang="en-GB" dirty="0"/>
              <a:t> éclat </a:t>
            </a:r>
            <a:r>
              <a:rPr lang="en-GB" dirty="0" err="1"/>
              <a:t>n’a</a:t>
            </a:r>
            <a:r>
              <a:rPr lang="en-GB" dirty="0"/>
              <a:t> pas </a:t>
            </a:r>
            <a:r>
              <a:rPr lang="en-GB" dirty="0" err="1"/>
              <a:t>semé</a:t>
            </a:r>
            <a:r>
              <a:rPr lang="en-GB" dirty="0"/>
              <a:t> </a:t>
            </a:r>
            <a:r>
              <a:rPr lang="en-GB" dirty="0" err="1"/>
              <a:t>mon</a:t>
            </a:r>
            <a:r>
              <a:rPr lang="en-GB" dirty="0"/>
              <a:t> nom.</a:t>
            </a:r>
            <a:br>
              <a:rPr lang="en-GB" dirty="0"/>
            </a:br>
            <a:r>
              <a:rPr lang="en-GB" dirty="0"/>
              <a:t> Ma </a:t>
            </a:r>
            <a:r>
              <a:rPr lang="en-GB" dirty="0" err="1"/>
              <a:t>jeunesse</a:t>
            </a:r>
            <a:r>
              <a:rPr lang="en-GB" dirty="0"/>
              <a:t>, </a:t>
            </a:r>
            <a:r>
              <a:rPr lang="en-GB" dirty="0" err="1"/>
              <a:t>nourrie</a:t>
            </a:r>
            <a:r>
              <a:rPr lang="en-GB" dirty="0"/>
              <a:t> </a:t>
            </a:r>
            <a:r>
              <a:rPr lang="en-GB" dirty="0" err="1"/>
              <a:t>à</a:t>
            </a:r>
            <a:r>
              <a:rPr lang="en-GB" dirty="0"/>
              <a:t> la </a:t>
            </a:r>
            <a:r>
              <a:rPr lang="en-GB" dirty="0" err="1"/>
              <a:t>cour</a:t>
            </a:r>
            <a:r>
              <a:rPr lang="en-GB" dirty="0"/>
              <a:t> de </a:t>
            </a:r>
            <a:r>
              <a:rPr lang="en-GB" dirty="0" err="1"/>
              <a:t>Néron</a:t>
            </a:r>
            <a:r>
              <a:rPr lang="en-GB" dirty="0"/>
              <a:t>,</a:t>
            </a:r>
            <a:br>
              <a:rPr lang="en-GB" dirty="0"/>
            </a:br>
            <a:r>
              <a:rPr lang="en-GB" dirty="0"/>
              <a:t> </a:t>
            </a:r>
            <a:r>
              <a:rPr lang="en-GB" dirty="0" err="1"/>
              <a:t>S’égarait</a:t>
            </a:r>
            <a:r>
              <a:rPr lang="en-GB" dirty="0"/>
              <a:t>, </a:t>
            </a:r>
            <a:r>
              <a:rPr lang="en-GB" dirty="0" err="1"/>
              <a:t>cher</a:t>
            </a:r>
            <a:r>
              <a:rPr lang="en-GB" dirty="0"/>
              <a:t> </a:t>
            </a:r>
            <a:r>
              <a:rPr lang="en-GB" dirty="0" err="1"/>
              <a:t>Paulin</a:t>
            </a:r>
            <a:r>
              <a:rPr lang="en-GB" dirty="0"/>
              <a:t>, par </a:t>
            </a:r>
            <a:r>
              <a:rPr lang="en-GB" dirty="0" err="1"/>
              <a:t>l’exemple</a:t>
            </a:r>
            <a:r>
              <a:rPr lang="en-GB" dirty="0"/>
              <a:t> </a:t>
            </a:r>
            <a:r>
              <a:rPr lang="en-GB" dirty="0" err="1"/>
              <a:t>abusée</a:t>
            </a:r>
            <a:br>
              <a:rPr lang="en-GB" dirty="0"/>
            </a:br>
            <a:r>
              <a:rPr lang="en-GB" dirty="0"/>
              <a:t> Et </a:t>
            </a:r>
            <a:r>
              <a:rPr lang="en-GB" dirty="0" err="1"/>
              <a:t>suivait</a:t>
            </a:r>
            <a:r>
              <a:rPr lang="en-GB" dirty="0"/>
              <a:t> du </a:t>
            </a:r>
            <a:r>
              <a:rPr lang="en-GB" dirty="0" err="1"/>
              <a:t>plaisir</a:t>
            </a:r>
            <a:r>
              <a:rPr lang="en-GB" dirty="0"/>
              <a:t> la </a:t>
            </a:r>
            <a:r>
              <a:rPr lang="en-GB" dirty="0" err="1"/>
              <a:t>pente</a:t>
            </a:r>
            <a:r>
              <a:rPr lang="en-GB" dirty="0"/>
              <a:t> trop </a:t>
            </a:r>
            <a:r>
              <a:rPr lang="en-GB" dirty="0" err="1"/>
              <a:t>aisée</a:t>
            </a:r>
            <a:r>
              <a:rPr lang="en-GB" dirty="0"/>
              <a:t>.			</a:t>
            </a:r>
            <a:br>
              <a:rPr lang="en-GB" dirty="0"/>
            </a:br>
            <a:r>
              <a:rPr lang="en-GB" dirty="0"/>
              <a:t> </a:t>
            </a:r>
            <a:r>
              <a:rPr lang="en-GB" dirty="0" err="1"/>
              <a:t>Bérénice</a:t>
            </a:r>
            <a:r>
              <a:rPr lang="en-GB" dirty="0"/>
              <a:t> me </a:t>
            </a:r>
            <a:r>
              <a:rPr lang="en-GB" dirty="0" err="1"/>
              <a:t>plut</a:t>
            </a:r>
            <a:r>
              <a:rPr lang="en-GB" dirty="0"/>
              <a:t>. Que ne fait point un </a:t>
            </a:r>
            <a:r>
              <a:rPr lang="en-GB" dirty="0" err="1"/>
              <a:t>cœur</a:t>
            </a:r>
            <a:br>
              <a:rPr lang="en-GB" dirty="0"/>
            </a:br>
            <a:r>
              <a:rPr lang="en-GB" dirty="0"/>
              <a:t> Pour </a:t>
            </a:r>
            <a:r>
              <a:rPr lang="en-GB" dirty="0" err="1"/>
              <a:t>plaire</a:t>
            </a:r>
            <a:r>
              <a:rPr lang="en-GB" dirty="0"/>
              <a:t> à </a:t>
            </a:r>
            <a:r>
              <a:rPr lang="en-GB" dirty="0" err="1"/>
              <a:t>ce</a:t>
            </a:r>
            <a:r>
              <a:rPr lang="en-GB" dirty="0"/>
              <a:t> </a:t>
            </a:r>
            <a:r>
              <a:rPr lang="en-GB" dirty="0" err="1"/>
              <a:t>qu’il</a:t>
            </a:r>
            <a:r>
              <a:rPr lang="en-GB" dirty="0"/>
              <a:t> </a:t>
            </a:r>
            <a:r>
              <a:rPr lang="en-GB" dirty="0" err="1"/>
              <a:t>aime</a:t>
            </a:r>
            <a:r>
              <a:rPr lang="en-GB" dirty="0"/>
              <a:t>, et </a:t>
            </a:r>
            <a:r>
              <a:rPr lang="en-GB" dirty="0" err="1"/>
              <a:t>gagner</a:t>
            </a:r>
            <a:r>
              <a:rPr lang="en-GB" dirty="0"/>
              <a:t> son </a:t>
            </a:r>
            <a:r>
              <a:rPr lang="en-GB" dirty="0" err="1"/>
              <a:t>vainqueur</a:t>
            </a:r>
            <a:r>
              <a:rPr lang="en-GB" dirty="0"/>
              <a:t> !    </a:t>
            </a:r>
          </a:p>
        </p:txBody>
      </p:sp>
      <p:sp>
        <p:nvSpPr>
          <p:cNvPr id="3" name="Text Placeholder 2">
            <a:extLst>
              <a:ext uri="{FF2B5EF4-FFF2-40B4-BE49-F238E27FC236}">
                <a16:creationId xmlns:a16="http://schemas.microsoft.com/office/drawing/2014/main" id="{BC3A7A16-933A-D645-B69A-43475F3E38C1}"/>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CDE9D2C8-9FAB-DE43-AE3B-F45C4B9C0EA5}"/>
              </a:ext>
            </a:extLst>
          </p:cNvPr>
          <p:cNvSpPr/>
          <p:nvPr/>
        </p:nvSpPr>
        <p:spPr>
          <a:xfrm>
            <a:off x="0" y="0"/>
            <a:ext cx="4732226" cy="2086725"/>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You know I was not always so acclaimed.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Brought up in Nero’s court, my youth was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corrupted there.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followed too readily the path of pleasure.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fell in love with </a:t>
            </a:r>
            <a:r>
              <a:rPr lang="en-US" sz="1800" b="1" i="0" u="none" strike="noStrike" kern="1200" cap="none" spc="0" baseline="0" dirty="0" err="1">
                <a:solidFill>
                  <a:srgbClr val="000000"/>
                </a:solidFill>
                <a:uFillTx/>
                <a:latin typeface="Cambria" pitchFamily="18"/>
              </a:rPr>
              <a:t>Berenice</a:t>
            </a:r>
            <a:r>
              <a:rPr lang="en-US" sz="1800" b="1" i="0" u="none" strike="noStrike" kern="1200" cap="none" spc="0" baseline="0" dirty="0">
                <a:solidFill>
                  <a:srgbClr val="000000"/>
                </a:solidFill>
                <a:uFillTx/>
                <a:latin typeface="Cambria" pitchFamily="18"/>
              </a:rPr>
              <a:t>. What does a</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heart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not do to please the loved one, and win</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over its victor? </a:t>
            </a:r>
          </a:p>
        </p:txBody>
      </p:sp>
      <p:pic>
        <p:nvPicPr>
          <p:cNvPr id="5" name="Picture 4" descr="A person with long hair and a black robe&#10;&#10;Description automatically generated">
            <a:extLst>
              <a:ext uri="{FF2B5EF4-FFF2-40B4-BE49-F238E27FC236}">
                <a16:creationId xmlns:a16="http://schemas.microsoft.com/office/drawing/2014/main" id="{7D476AC9-347F-2C7D-E188-4BB2B37339D5}"/>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name="Slide8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7AA16-4505-9D47-9F0C-DC958985AE59}"/>
              </a:ext>
            </a:extLst>
          </p:cNvPr>
          <p:cNvSpPr txBox="1">
            <a:spLocks noGrp="1"/>
          </p:cNvSpPr>
          <p:nvPr>
            <p:ph type="title"/>
          </p:nvPr>
        </p:nvSpPr>
        <p:spPr/>
        <p:txBody>
          <a:bodyPr/>
          <a:lstStyle/>
          <a:p>
            <a:pPr lvl="0"/>
            <a:r>
              <a:rPr lang="en-GB" sz="1700" dirty="0"/>
              <a:t> Je </a:t>
            </a:r>
            <a:r>
              <a:rPr lang="en-GB" sz="1700" dirty="0" err="1"/>
              <a:t>prodiguai</a:t>
            </a:r>
            <a:r>
              <a:rPr lang="en-GB" sz="1700" dirty="0"/>
              <a:t> </a:t>
            </a:r>
            <a:r>
              <a:rPr lang="en-GB" sz="1700" dirty="0" err="1"/>
              <a:t>mon</a:t>
            </a:r>
            <a:r>
              <a:rPr lang="en-GB" sz="1700" dirty="0"/>
              <a:t> sang : tout fit place </a:t>
            </a:r>
            <a:r>
              <a:rPr lang="en-GB" sz="1700" dirty="0" err="1"/>
              <a:t>à</a:t>
            </a:r>
            <a:r>
              <a:rPr lang="en-GB" sz="1700" dirty="0"/>
              <a:t> </a:t>
            </a:r>
            <a:r>
              <a:rPr lang="en-GB" sz="1700" dirty="0" err="1"/>
              <a:t>mes</a:t>
            </a:r>
            <a:r>
              <a:rPr lang="en-GB" sz="1700" dirty="0"/>
              <a:t> </a:t>
            </a:r>
            <a:r>
              <a:rPr lang="en-GB" sz="1700" dirty="0" err="1"/>
              <a:t>armes</a:t>
            </a:r>
            <a:r>
              <a:rPr lang="en-GB" sz="1700" dirty="0"/>
              <a:t> ;</a:t>
            </a:r>
            <a:br>
              <a:rPr lang="en-GB" sz="1700" dirty="0"/>
            </a:br>
            <a:r>
              <a:rPr lang="en-GB" sz="1700" dirty="0"/>
              <a:t> Je </a:t>
            </a:r>
            <a:r>
              <a:rPr lang="en-GB" sz="1700" dirty="0" err="1"/>
              <a:t>revins</a:t>
            </a:r>
            <a:r>
              <a:rPr lang="en-GB" sz="1700" dirty="0"/>
              <a:t> </a:t>
            </a:r>
            <a:r>
              <a:rPr lang="en-GB" sz="1700" dirty="0" err="1"/>
              <a:t>triomphant</a:t>
            </a:r>
            <a:r>
              <a:rPr lang="en-GB" sz="1700" dirty="0"/>
              <a:t>. </a:t>
            </a:r>
            <a:r>
              <a:rPr lang="en-GB" sz="1700" dirty="0" err="1"/>
              <a:t>Mais</a:t>
            </a:r>
            <a:r>
              <a:rPr lang="en-GB" sz="1700" dirty="0"/>
              <a:t> le sang et les </a:t>
            </a:r>
            <a:r>
              <a:rPr lang="en-GB" sz="1700" dirty="0" err="1"/>
              <a:t>larmes</a:t>
            </a:r>
            <a:br>
              <a:rPr lang="en-GB" sz="1700" dirty="0"/>
            </a:br>
            <a:r>
              <a:rPr lang="en-GB" sz="1700" dirty="0"/>
              <a:t> Ne me </a:t>
            </a:r>
            <a:r>
              <a:rPr lang="en-GB" sz="1700" dirty="0" err="1"/>
              <a:t>suffisaient</a:t>
            </a:r>
            <a:r>
              <a:rPr lang="en-GB" sz="1700" dirty="0"/>
              <a:t> pas pour </a:t>
            </a:r>
            <a:r>
              <a:rPr lang="en-GB" sz="1700" dirty="0" err="1"/>
              <a:t>mériter</a:t>
            </a:r>
            <a:r>
              <a:rPr lang="en-GB" sz="1700" dirty="0"/>
              <a:t> </a:t>
            </a:r>
            <a:r>
              <a:rPr lang="en-GB" sz="1700" dirty="0" err="1"/>
              <a:t>ses</a:t>
            </a:r>
            <a:r>
              <a:rPr lang="en-GB" sz="1700" dirty="0"/>
              <a:t> </a:t>
            </a:r>
            <a:r>
              <a:rPr lang="en-GB" sz="1700" dirty="0" err="1"/>
              <a:t>vœux</a:t>
            </a:r>
            <a:r>
              <a:rPr lang="en-GB" sz="1700" dirty="0"/>
              <a:t> :</a:t>
            </a:r>
            <a:br>
              <a:rPr lang="en-GB" sz="1700" dirty="0"/>
            </a:br>
            <a:r>
              <a:rPr lang="en-GB" sz="1700" dirty="0"/>
              <a:t> </a:t>
            </a:r>
          </a:p>
        </p:txBody>
      </p:sp>
      <p:sp>
        <p:nvSpPr>
          <p:cNvPr id="3" name="Text Placeholder 2">
            <a:extLst>
              <a:ext uri="{FF2B5EF4-FFF2-40B4-BE49-F238E27FC236}">
                <a16:creationId xmlns:a16="http://schemas.microsoft.com/office/drawing/2014/main" id="{91FEE86E-7EF3-FE44-B002-10388BECB79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4E544FD-C804-FD41-B800-047B84BBAD8F}"/>
              </a:ext>
            </a:extLst>
          </p:cNvPr>
          <p:cNvSpPr/>
          <p:nvPr/>
        </p:nvSpPr>
        <p:spPr>
          <a:xfrm>
            <a:off x="0" y="0"/>
            <a:ext cx="457200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shed my blood, my campaigns</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succeeded,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came back in triumph.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blood and tears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were not enough to win her love.</a:t>
            </a:r>
          </a:p>
        </p:txBody>
      </p:sp>
      <p:pic>
        <p:nvPicPr>
          <p:cNvPr id="5" name="Picture 4" descr="A person with long hair and a black robe&#10;&#10;Description automatically generated">
            <a:extLst>
              <a:ext uri="{FF2B5EF4-FFF2-40B4-BE49-F238E27FC236}">
                <a16:creationId xmlns:a16="http://schemas.microsoft.com/office/drawing/2014/main" id="{0AC7C153-D3AD-0810-6B62-EE278AE35DEA}"/>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action of the play lasts no more than twelve hours.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It takes place on the eighth day after the death of Vespasian (CE 79).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Titus has become Emperor – the supreme ruler of the Western world.</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Everyone expects him to marry his mistress immediately, making her Empress.</a:t>
            </a:r>
          </a:p>
        </p:txBody>
      </p:sp>
      <p:sp>
        <p:nvSpPr>
          <p:cNvPr id="3" name="Text Placeholder 2"/>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03726634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7AA16-4505-9D47-9F0C-DC958985AE59}"/>
              </a:ext>
            </a:extLst>
          </p:cNvPr>
          <p:cNvSpPr txBox="1">
            <a:spLocks noGrp="1"/>
          </p:cNvSpPr>
          <p:nvPr>
            <p:ph type="title"/>
          </p:nvPr>
        </p:nvSpPr>
        <p:spPr/>
        <p:txBody>
          <a:bodyPr/>
          <a:lstStyle/>
          <a:p>
            <a:pPr lvl="0"/>
            <a:br>
              <a:rPr lang="en-GB" sz="1700" dirty="0"/>
            </a:br>
            <a:r>
              <a:rPr lang="en-GB" sz="1700" dirty="0"/>
              <a:t> On vit de </a:t>
            </a:r>
            <a:r>
              <a:rPr lang="en-GB" sz="1700" dirty="0" err="1"/>
              <a:t>toutes</a:t>
            </a:r>
            <a:r>
              <a:rPr lang="en-GB" sz="1700" dirty="0"/>
              <a:t> parts </a:t>
            </a:r>
            <a:r>
              <a:rPr lang="en-GB" sz="1700" dirty="0" err="1"/>
              <a:t>mes</a:t>
            </a:r>
            <a:r>
              <a:rPr lang="en-GB" sz="1700" dirty="0"/>
              <a:t> </a:t>
            </a:r>
            <a:r>
              <a:rPr lang="en-GB" sz="1700" dirty="0" err="1"/>
              <a:t>bontés</a:t>
            </a:r>
            <a:r>
              <a:rPr lang="en-GB" sz="1700" dirty="0"/>
              <a:t> se </a:t>
            </a:r>
            <a:r>
              <a:rPr lang="en-GB" sz="1700" dirty="0" err="1"/>
              <a:t>répandre</a:t>
            </a:r>
            <a:r>
              <a:rPr lang="en-GB" sz="1700" dirty="0"/>
              <a:t>,</a:t>
            </a:r>
            <a:br>
              <a:rPr lang="en-GB" sz="1700" dirty="0"/>
            </a:br>
            <a:r>
              <a:rPr lang="en-GB" sz="1700" dirty="0"/>
              <a:t> </a:t>
            </a:r>
            <a:r>
              <a:rPr lang="en-GB" sz="1700" dirty="0" err="1"/>
              <a:t>Heureux</a:t>
            </a:r>
            <a:r>
              <a:rPr lang="en-GB" sz="1700" dirty="0"/>
              <a:t>, et plus </a:t>
            </a:r>
            <a:r>
              <a:rPr lang="en-GB" sz="1700" dirty="0" err="1"/>
              <a:t>heureux</a:t>
            </a:r>
            <a:r>
              <a:rPr lang="en-GB" sz="1700" dirty="0"/>
              <a:t> que </a:t>
            </a:r>
            <a:r>
              <a:rPr lang="en-GB" sz="1700" dirty="0" err="1"/>
              <a:t>tu</a:t>
            </a:r>
            <a:r>
              <a:rPr lang="en-GB" sz="1700" dirty="0"/>
              <a:t> ne </a:t>
            </a:r>
            <a:r>
              <a:rPr lang="en-GB" sz="1700" dirty="0" err="1"/>
              <a:t>peux</a:t>
            </a:r>
            <a:r>
              <a:rPr lang="en-GB" sz="1700" dirty="0"/>
              <a:t> </a:t>
            </a:r>
            <a:r>
              <a:rPr lang="en-GB" sz="1700" dirty="0" err="1"/>
              <a:t>comprendre</a:t>
            </a:r>
            <a:r>
              <a:rPr lang="en-GB" sz="1700" dirty="0"/>
              <a:t>,</a:t>
            </a:r>
            <a:br>
              <a:rPr lang="en-GB" sz="1700" dirty="0"/>
            </a:br>
            <a:r>
              <a:rPr lang="en-GB" sz="1700" dirty="0"/>
              <a:t> </a:t>
            </a:r>
            <a:r>
              <a:rPr lang="en-GB" sz="1700" dirty="0" err="1"/>
              <a:t>Quand</a:t>
            </a:r>
            <a:r>
              <a:rPr lang="en-GB" sz="1700" dirty="0"/>
              <a:t> je </a:t>
            </a:r>
            <a:r>
              <a:rPr lang="en-GB" sz="1700" dirty="0" err="1"/>
              <a:t>pouvais</a:t>
            </a:r>
            <a:r>
              <a:rPr lang="en-GB" sz="1700" dirty="0"/>
              <a:t> </a:t>
            </a:r>
            <a:r>
              <a:rPr lang="en-GB" sz="1700" dirty="0" err="1"/>
              <a:t>paraître</a:t>
            </a:r>
            <a:r>
              <a:rPr lang="en-GB" sz="1700" dirty="0"/>
              <a:t> à </a:t>
            </a:r>
            <a:r>
              <a:rPr lang="en-GB" sz="1700" dirty="0" err="1"/>
              <a:t>ses</a:t>
            </a:r>
            <a:r>
              <a:rPr lang="en-GB" sz="1700" dirty="0"/>
              <a:t> </a:t>
            </a:r>
            <a:r>
              <a:rPr lang="en-GB" sz="1700" dirty="0" err="1"/>
              <a:t>yeux</a:t>
            </a:r>
            <a:r>
              <a:rPr lang="en-GB" sz="1700" dirty="0"/>
              <a:t> </a:t>
            </a:r>
            <a:r>
              <a:rPr lang="en-GB" sz="1700" dirty="0" err="1"/>
              <a:t>satisfaits</a:t>
            </a:r>
            <a:br>
              <a:rPr lang="en-GB" sz="1700" dirty="0"/>
            </a:br>
            <a:r>
              <a:rPr lang="en-GB" sz="1700" dirty="0"/>
              <a:t> Chargé de mille </a:t>
            </a:r>
            <a:r>
              <a:rPr lang="en-GB" sz="1700" dirty="0" err="1"/>
              <a:t>cœurs</a:t>
            </a:r>
            <a:r>
              <a:rPr lang="en-GB" sz="1700" dirty="0"/>
              <a:t> </a:t>
            </a:r>
            <a:r>
              <a:rPr lang="en-GB" sz="1700" dirty="0" err="1"/>
              <a:t>conquis</a:t>
            </a:r>
            <a:r>
              <a:rPr lang="en-GB" sz="1700" dirty="0"/>
              <a:t> par </a:t>
            </a:r>
            <a:r>
              <a:rPr lang="en-GB" sz="1700" dirty="0" err="1"/>
              <a:t>mes</a:t>
            </a:r>
            <a:r>
              <a:rPr lang="en-GB" sz="1700" dirty="0"/>
              <a:t> </a:t>
            </a:r>
            <a:r>
              <a:rPr lang="en-GB" sz="1700" dirty="0" err="1"/>
              <a:t>bienfaits</a:t>
            </a:r>
            <a:r>
              <a:rPr lang="en-GB" sz="1700" dirty="0"/>
              <a:t> !    </a:t>
            </a:r>
          </a:p>
        </p:txBody>
      </p:sp>
      <p:sp>
        <p:nvSpPr>
          <p:cNvPr id="3" name="Text Placeholder 2">
            <a:extLst>
              <a:ext uri="{FF2B5EF4-FFF2-40B4-BE49-F238E27FC236}">
                <a16:creationId xmlns:a16="http://schemas.microsoft.com/office/drawing/2014/main" id="{91FEE86E-7EF3-FE44-B002-10388BECB79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4E544FD-C804-FD41-B800-047B84BBAD8F}"/>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tried to spread happiness among the</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wretched;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generosity was widely seen.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was happy, happier than you can</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conceive,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to appear before her, loved for my good</a:t>
            </a:r>
            <a:r>
              <a:rPr lang="en-US" sz="1800" b="1" i="0" u="none" strike="noStrike" kern="1200" cap="none" spc="0" dirty="0">
                <a:solidFill>
                  <a:srgbClr val="000000"/>
                </a:solidFill>
                <a:uFillTx/>
                <a:latin typeface="Cambria" pitchFamily="18"/>
              </a:rPr>
              <a:t>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deeds! </a:t>
            </a:r>
          </a:p>
        </p:txBody>
      </p:sp>
      <p:pic>
        <p:nvPicPr>
          <p:cNvPr id="5" name="Picture 4" descr="A person with long hair and a black robe&#10;&#10;Description automatically generated">
            <a:extLst>
              <a:ext uri="{FF2B5EF4-FFF2-40B4-BE49-F238E27FC236}">
                <a16:creationId xmlns:a16="http://schemas.microsoft.com/office/drawing/2014/main" id="{D8088BAD-FD68-F2B9-B8AE-747FA634E21C}"/>
              </a:ext>
            </a:extLst>
          </p:cNvPr>
          <p:cNvPicPr>
            <a:picLocks noChangeAspect="1"/>
          </p:cNvPicPr>
          <p:nvPr/>
        </p:nvPicPr>
        <p:blipFill>
          <a:blip r:embed="rId2"/>
          <a:stretch>
            <a:fillRect/>
          </a:stretch>
        </p:blipFill>
        <p:spPr>
          <a:xfrm>
            <a:off x="7059486" y="0"/>
            <a:ext cx="2084514" cy="2442997"/>
          </a:xfrm>
          <a:prstGeom prst="rect">
            <a:avLst/>
          </a:prstGeom>
        </p:spPr>
      </p:pic>
    </p:spTree>
    <p:extLst>
      <p:ext uri="{BB962C8B-B14F-4D97-AF65-F5344CB8AC3E}">
        <p14:creationId xmlns:p14="http://schemas.microsoft.com/office/powerpoint/2010/main" val="90870185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name="Slide8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50E90-9BA1-2147-B39F-E32B27A2F86D}"/>
              </a:ext>
            </a:extLst>
          </p:cNvPr>
          <p:cNvSpPr txBox="1">
            <a:spLocks noGrp="1"/>
          </p:cNvSpPr>
          <p:nvPr>
            <p:ph type="title"/>
          </p:nvPr>
        </p:nvSpPr>
        <p:spPr/>
        <p:txBody>
          <a:bodyPr/>
          <a:lstStyle/>
          <a:p>
            <a:pPr lvl="0"/>
            <a:r>
              <a:rPr lang="en-GB" dirty="0"/>
              <a:t> Je </a:t>
            </a:r>
            <a:r>
              <a:rPr lang="en-GB" dirty="0" err="1"/>
              <a:t>lui</a:t>
            </a:r>
            <a:r>
              <a:rPr lang="en-GB" dirty="0"/>
              <a:t> </a:t>
            </a:r>
            <a:r>
              <a:rPr lang="en-GB" dirty="0" err="1"/>
              <a:t>dois</a:t>
            </a:r>
            <a:r>
              <a:rPr lang="en-GB" dirty="0"/>
              <a:t> tout, </a:t>
            </a:r>
            <a:r>
              <a:rPr lang="en-GB" dirty="0" err="1"/>
              <a:t>Paulin</a:t>
            </a:r>
            <a:r>
              <a:rPr lang="en-GB" dirty="0"/>
              <a:t>. </a:t>
            </a:r>
            <a:r>
              <a:rPr lang="en-GB" dirty="0" err="1"/>
              <a:t>Récompense</a:t>
            </a:r>
            <a:r>
              <a:rPr lang="en-GB" dirty="0"/>
              <a:t> </a:t>
            </a:r>
            <a:r>
              <a:rPr lang="en-GB" dirty="0" err="1"/>
              <a:t>cruelle</a:t>
            </a:r>
            <a:r>
              <a:rPr lang="en-GB" dirty="0"/>
              <a:t> !</a:t>
            </a:r>
            <a:br>
              <a:rPr lang="en-GB" dirty="0"/>
            </a:br>
            <a:r>
              <a:rPr lang="en-GB" dirty="0"/>
              <a:t> Tout </a:t>
            </a:r>
            <a:r>
              <a:rPr lang="en-GB" dirty="0" err="1"/>
              <a:t>ce</a:t>
            </a:r>
            <a:r>
              <a:rPr lang="en-GB" dirty="0"/>
              <a:t> </a:t>
            </a:r>
            <a:r>
              <a:rPr lang="en-GB" dirty="0" err="1"/>
              <a:t>que</a:t>
            </a:r>
            <a:r>
              <a:rPr lang="en-GB" dirty="0"/>
              <a:t> je </a:t>
            </a:r>
            <a:r>
              <a:rPr lang="en-GB" dirty="0" err="1"/>
              <a:t>lui</a:t>
            </a:r>
            <a:r>
              <a:rPr lang="en-GB" dirty="0"/>
              <a:t> </a:t>
            </a:r>
            <a:r>
              <a:rPr lang="en-GB" dirty="0" err="1"/>
              <a:t>dois</a:t>
            </a:r>
            <a:r>
              <a:rPr lang="en-GB" dirty="0"/>
              <a:t> </a:t>
            </a:r>
            <a:r>
              <a:rPr lang="en-GB" dirty="0" err="1"/>
              <a:t>va</a:t>
            </a:r>
            <a:r>
              <a:rPr lang="en-GB" dirty="0"/>
              <a:t> </a:t>
            </a:r>
            <a:r>
              <a:rPr lang="en-GB" dirty="0" err="1"/>
              <a:t>retomber</a:t>
            </a:r>
            <a:r>
              <a:rPr lang="en-GB" dirty="0"/>
              <a:t> </a:t>
            </a:r>
            <a:r>
              <a:rPr lang="en-GB" dirty="0" err="1"/>
              <a:t>sur</a:t>
            </a:r>
            <a:r>
              <a:rPr lang="en-GB" dirty="0"/>
              <a:t> </a:t>
            </a:r>
            <a:r>
              <a:rPr lang="en-GB" dirty="0" err="1"/>
              <a:t>elle</a:t>
            </a:r>
            <a:r>
              <a:rPr lang="en-GB" dirty="0"/>
              <a:t>.</a:t>
            </a:r>
            <a:br>
              <a:rPr lang="en-GB" dirty="0"/>
            </a:br>
            <a:r>
              <a:rPr lang="en-GB" dirty="0"/>
              <a:t> Pour prix de </a:t>
            </a:r>
            <a:r>
              <a:rPr lang="en-GB" dirty="0" err="1"/>
              <a:t>tant</a:t>
            </a:r>
            <a:r>
              <a:rPr lang="en-GB" dirty="0"/>
              <a:t> de </a:t>
            </a:r>
            <a:r>
              <a:rPr lang="en-GB" dirty="0" err="1"/>
              <a:t>gloire</a:t>
            </a:r>
            <a:r>
              <a:rPr lang="en-GB" dirty="0"/>
              <a:t> et de </a:t>
            </a:r>
            <a:r>
              <a:rPr lang="en-GB" dirty="0" err="1"/>
              <a:t>tant</a:t>
            </a:r>
            <a:r>
              <a:rPr lang="en-GB" dirty="0"/>
              <a:t> de </a:t>
            </a:r>
            <a:r>
              <a:rPr lang="en-GB" dirty="0" err="1"/>
              <a:t>vertus</a:t>
            </a:r>
            <a:r>
              <a:rPr lang="en-GB" dirty="0"/>
              <a:t>,</a:t>
            </a:r>
            <a:br>
              <a:rPr lang="en-GB" dirty="0"/>
            </a:br>
            <a:r>
              <a:rPr lang="en-GB" dirty="0"/>
              <a:t> Je </a:t>
            </a:r>
            <a:r>
              <a:rPr lang="en-GB" dirty="0" err="1"/>
              <a:t>lui</a:t>
            </a:r>
            <a:r>
              <a:rPr lang="en-GB" dirty="0"/>
              <a:t> </a:t>
            </a:r>
            <a:r>
              <a:rPr lang="en-GB" dirty="0" err="1"/>
              <a:t>dirai</a:t>
            </a:r>
            <a:r>
              <a:rPr lang="en-GB" dirty="0"/>
              <a:t> : « </a:t>
            </a:r>
            <a:r>
              <a:rPr lang="en-GB" dirty="0" err="1"/>
              <a:t>Partez</a:t>
            </a:r>
            <a:r>
              <a:rPr lang="en-GB" dirty="0"/>
              <a:t>, et ne me </a:t>
            </a:r>
            <a:r>
              <a:rPr lang="en-GB" dirty="0" err="1"/>
              <a:t>voyez</a:t>
            </a:r>
            <a:r>
              <a:rPr lang="en-GB" dirty="0"/>
              <a:t> plus. »    </a:t>
            </a:r>
          </a:p>
        </p:txBody>
      </p:sp>
      <p:sp>
        <p:nvSpPr>
          <p:cNvPr id="3" name="Text Placeholder 2">
            <a:extLst>
              <a:ext uri="{FF2B5EF4-FFF2-40B4-BE49-F238E27FC236}">
                <a16:creationId xmlns:a16="http://schemas.microsoft.com/office/drawing/2014/main" id="{DE41845E-6E7A-174B-B743-D162287A7F0B}"/>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F3E7777-2B9D-8849-BFDB-7D3C0DB179BA}"/>
              </a:ext>
            </a:extLst>
          </p:cNvPr>
          <p:cNvSpPr/>
          <p:nvPr/>
        </p:nvSpPr>
        <p:spPr>
          <a:xfrm>
            <a:off x="1" y="0"/>
            <a:ext cx="4992130"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owe her everything. What cruel</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repayment!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My whole debt to her now falls on her.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In return for my fame and my reputed virtue,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shall say ‘Go! And never see me again!’</a:t>
            </a:r>
          </a:p>
        </p:txBody>
      </p:sp>
      <p:pic>
        <p:nvPicPr>
          <p:cNvPr id="5" name="Picture 4" descr="A person with long hair and a black robe&#10;&#10;Description automatically generated">
            <a:extLst>
              <a:ext uri="{FF2B5EF4-FFF2-40B4-BE49-F238E27FC236}">
                <a16:creationId xmlns:a16="http://schemas.microsoft.com/office/drawing/2014/main" id="{5A8B6281-A393-5A33-4E68-7AD248E11A80}"/>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name="Slide8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F4B23-6924-FE49-B4A9-053FABC6E197}"/>
              </a:ext>
            </a:extLst>
          </p:cNvPr>
          <p:cNvSpPr txBox="1">
            <a:spLocks noGrp="1"/>
          </p:cNvSpPr>
          <p:nvPr>
            <p:ph type="title"/>
          </p:nvPr>
        </p:nvSpPr>
        <p:spPr/>
        <p:txBody>
          <a:bodyPr/>
          <a:lstStyle/>
          <a:p>
            <a:pPr lvl="0"/>
            <a:r>
              <a:rPr lang="en-GB" dirty="0"/>
              <a:t>PAULIN</a:t>
            </a:r>
            <a:br>
              <a:rPr lang="en-GB" dirty="0"/>
            </a:br>
            <a:r>
              <a:rPr lang="en-GB" dirty="0"/>
              <a:t> </a:t>
            </a:r>
            <a:r>
              <a:rPr lang="en-GB" dirty="0" err="1"/>
              <a:t>Hé</a:t>
            </a:r>
            <a:r>
              <a:rPr lang="en-GB" dirty="0"/>
              <a:t> quoi ! </a:t>
            </a:r>
            <a:r>
              <a:rPr lang="en-GB" dirty="0" err="1"/>
              <a:t>Seigneur</a:t>
            </a:r>
            <a:r>
              <a:rPr lang="en-GB" dirty="0"/>
              <a:t>, </a:t>
            </a:r>
            <a:r>
              <a:rPr lang="en-GB" dirty="0" err="1"/>
              <a:t>hé</a:t>
            </a:r>
            <a:r>
              <a:rPr lang="en-GB" dirty="0"/>
              <a:t> quoi ! </a:t>
            </a:r>
            <a:r>
              <a:rPr lang="en-GB" dirty="0" err="1"/>
              <a:t>cette</a:t>
            </a:r>
            <a:r>
              <a:rPr lang="en-GB" dirty="0"/>
              <a:t> magnificence</a:t>
            </a:r>
            <a:br>
              <a:rPr lang="en-GB" dirty="0"/>
            </a:br>
            <a:r>
              <a:rPr lang="en-GB" dirty="0"/>
              <a:t> Qui </a:t>
            </a:r>
            <a:r>
              <a:rPr lang="en-GB" dirty="0" err="1"/>
              <a:t>va</a:t>
            </a:r>
            <a:r>
              <a:rPr lang="en-GB" dirty="0"/>
              <a:t> </a:t>
            </a:r>
            <a:r>
              <a:rPr lang="en-GB" dirty="0" err="1"/>
              <a:t>jusqu’à</a:t>
            </a:r>
            <a:r>
              <a:rPr lang="en-GB" dirty="0"/>
              <a:t> </a:t>
            </a:r>
            <a:r>
              <a:rPr lang="en-GB" dirty="0" err="1"/>
              <a:t>l’Euphrate</a:t>
            </a:r>
            <a:r>
              <a:rPr lang="en-GB" dirty="0"/>
              <a:t> </a:t>
            </a:r>
            <a:r>
              <a:rPr lang="en-GB" dirty="0" err="1"/>
              <a:t>étendre</a:t>
            </a:r>
            <a:r>
              <a:rPr lang="en-GB" dirty="0"/>
              <a:t> </a:t>
            </a:r>
            <a:r>
              <a:rPr lang="en-GB" dirty="0" err="1"/>
              <a:t>sa</a:t>
            </a:r>
            <a:r>
              <a:rPr lang="en-GB" dirty="0"/>
              <a:t> puissance :  </a:t>
            </a:r>
            <a:br>
              <a:rPr lang="en-GB" dirty="0"/>
            </a:br>
            <a:r>
              <a:rPr lang="en-GB" dirty="0"/>
              <a:t> Sur cent </a:t>
            </a:r>
            <a:r>
              <a:rPr lang="en-GB" dirty="0" err="1"/>
              <a:t>peuples</a:t>
            </a:r>
            <a:r>
              <a:rPr lang="en-GB" dirty="0"/>
              <a:t> nouveaux </a:t>
            </a:r>
            <a:r>
              <a:rPr lang="en-GB" dirty="0" err="1"/>
              <a:t>Bérénice</a:t>
            </a:r>
            <a:r>
              <a:rPr lang="en-GB" dirty="0"/>
              <a:t> </a:t>
            </a:r>
            <a:r>
              <a:rPr lang="en-GB" dirty="0" err="1"/>
              <a:t>commande</a:t>
            </a:r>
            <a:r>
              <a:rPr lang="en-GB" dirty="0"/>
              <a:t>.    </a:t>
            </a:r>
          </a:p>
        </p:txBody>
      </p:sp>
      <p:sp>
        <p:nvSpPr>
          <p:cNvPr id="3" name="Text Placeholder 2">
            <a:extLst>
              <a:ext uri="{FF2B5EF4-FFF2-40B4-BE49-F238E27FC236}">
                <a16:creationId xmlns:a16="http://schemas.microsoft.com/office/drawing/2014/main" id="{EB473224-09E0-2340-9C82-670B1864341C}"/>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2C8BC6BE-7941-FE4E-AC21-82DCED12DB8E}"/>
              </a:ext>
            </a:extLst>
          </p:cNvPr>
          <p:cNvSpPr/>
          <p:nvPr/>
        </p:nvSpPr>
        <p:spPr>
          <a:xfrm>
            <a:off x="0" y="0"/>
            <a:ext cx="4572000" cy="159274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But Sir, think of her new power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which will extend her rule to the</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Euphrates.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She will reign over a hundred new</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peoples.  </a:t>
            </a:r>
          </a:p>
        </p:txBody>
      </p:sp>
      <p:pic>
        <p:nvPicPr>
          <p:cNvPr id="5" name="Picture 4" descr="A close-up of a person&#10;&#10;Description automatically generated">
            <a:extLst>
              <a:ext uri="{FF2B5EF4-FFF2-40B4-BE49-F238E27FC236}">
                <a16:creationId xmlns:a16="http://schemas.microsoft.com/office/drawing/2014/main" id="{0F65B242-2AF7-FAE3-9DEC-EA4399B22826}"/>
              </a:ext>
            </a:extLst>
          </p:cNvPr>
          <p:cNvPicPr>
            <a:picLocks noChangeAspect="1"/>
          </p:cNvPicPr>
          <p:nvPr/>
        </p:nvPicPr>
        <p:blipFill rotWithShape="1">
          <a:blip r:embed="rId2"/>
          <a:srcRect t="8181" b="16388"/>
          <a:stretch/>
        </p:blipFill>
        <p:spPr>
          <a:xfrm>
            <a:off x="7453231" y="0"/>
            <a:ext cx="1690769" cy="189000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name="Slide8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7DC76-2ED4-044E-BD81-DCF3BA63F7B6}"/>
              </a:ext>
            </a:extLst>
          </p:cNvPr>
          <p:cNvSpPr txBox="1">
            <a:spLocks noGrp="1"/>
          </p:cNvSpPr>
          <p:nvPr>
            <p:ph type="title"/>
          </p:nvPr>
        </p:nvSpPr>
        <p:spPr/>
        <p:txBody>
          <a:bodyPr/>
          <a:lstStyle/>
          <a:p>
            <a:pPr lvl="0"/>
            <a:r>
              <a:rPr lang="en-GB" dirty="0"/>
              <a:t>TITUS</a:t>
            </a:r>
            <a:br>
              <a:rPr lang="en-GB" dirty="0"/>
            </a:br>
            <a:r>
              <a:rPr lang="en-GB" dirty="0"/>
              <a:t> </a:t>
            </a:r>
            <a:r>
              <a:rPr lang="en-GB" dirty="0" err="1"/>
              <a:t>Faibles</a:t>
            </a:r>
            <a:r>
              <a:rPr lang="en-GB" dirty="0"/>
              <a:t> amusements </a:t>
            </a:r>
            <a:r>
              <a:rPr lang="en-GB" dirty="0" err="1"/>
              <a:t>d’une</a:t>
            </a:r>
            <a:r>
              <a:rPr lang="en-GB" dirty="0"/>
              <a:t> </a:t>
            </a:r>
            <a:r>
              <a:rPr lang="en-GB" dirty="0" err="1"/>
              <a:t>douleur</a:t>
            </a:r>
            <a:r>
              <a:rPr lang="en-GB" dirty="0"/>
              <a:t> </a:t>
            </a:r>
            <a:r>
              <a:rPr lang="en-GB" dirty="0" err="1"/>
              <a:t>si</a:t>
            </a:r>
            <a:r>
              <a:rPr lang="en-GB" dirty="0"/>
              <a:t> </a:t>
            </a:r>
            <a:r>
              <a:rPr lang="en-GB" dirty="0" err="1"/>
              <a:t>grande</a:t>
            </a:r>
            <a:r>
              <a:rPr lang="en-GB" dirty="0"/>
              <a:t> !</a:t>
            </a:r>
            <a:br>
              <a:rPr lang="en-GB" dirty="0"/>
            </a:br>
            <a:r>
              <a:rPr lang="en-GB" dirty="0"/>
              <a:t> Je </a:t>
            </a:r>
            <a:r>
              <a:rPr lang="en-GB" dirty="0" err="1"/>
              <a:t>connais</a:t>
            </a:r>
            <a:r>
              <a:rPr lang="en-GB" dirty="0"/>
              <a:t> </a:t>
            </a:r>
            <a:r>
              <a:rPr lang="en-GB" dirty="0" err="1"/>
              <a:t>Bérénice</a:t>
            </a:r>
            <a:r>
              <a:rPr lang="en-GB" dirty="0"/>
              <a:t>, et ne sais que trop </a:t>
            </a:r>
            <a:r>
              <a:rPr lang="en-GB" dirty="0" err="1"/>
              <a:t>bien</a:t>
            </a:r>
            <a:br>
              <a:rPr lang="en-GB" dirty="0"/>
            </a:br>
            <a:r>
              <a:rPr lang="en-GB" dirty="0"/>
              <a:t> Que son </a:t>
            </a:r>
            <a:r>
              <a:rPr lang="en-GB" dirty="0" err="1"/>
              <a:t>cœur</a:t>
            </a:r>
            <a:r>
              <a:rPr lang="en-GB" dirty="0"/>
              <a:t> </a:t>
            </a:r>
            <a:r>
              <a:rPr lang="en-GB" dirty="0" err="1"/>
              <a:t>n’a</a:t>
            </a:r>
            <a:r>
              <a:rPr lang="en-GB" dirty="0"/>
              <a:t> </a:t>
            </a:r>
            <a:r>
              <a:rPr lang="en-GB" dirty="0" err="1"/>
              <a:t>jamais</a:t>
            </a:r>
            <a:r>
              <a:rPr lang="en-GB" dirty="0"/>
              <a:t> </a:t>
            </a:r>
            <a:r>
              <a:rPr lang="en-GB" dirty="0" err="1"/>
              <a:t>demandé</a:t>
            </a:r>
            <a:r>
              <a:rPr lang="en-GB" dirty="0"/>
              <a:t> que le mien.    </a:t>
            </a:r>
          </a:p>
        </p:txBody>
      </p:sp>
      <p:sp>
        <p:nvSpPr>
          <p:cNvPr id="3" name="Text Placeholder 2">
            <a:extLst>
              <a:ext uri="{FF2B5EF4-FFF2-40B4-BE49-F238E27FC236}">
                <a16:creationId xmlns:a16="http://schemas.microsoft.com/office/drawing/2014/main" id="{14ECE942-DB0A-0D42-BBFC-C9012C609017}"/>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333CDD8-DBE0-C64B-A67C-4ED1D2DA5A20}"/>
              </a:ext>
            </a:extLst>
          </p:cNvPr>
          <p:cNvSpPr/>
          <p:nvPr/>
        </p:nvSpPr>
        <p:spPr>
          <a:xfrm>
            <a:off x="0" y="0"/>
            <a:ext cx="4572000" cy="1089529"/>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Poor compensation for such pain!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know Berenice, and know too well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never cared for anything but my love. </a:t>
            </a:r>
          </a:p>
        </p:txBody>
      </p:sp>
      <p:pic>
        <p:nvPicPr>
          <p:cNvPr id="5" name="Picture 4" descr="A person with long hair and a black robe&#10;&#10;Description automatically generated">
            <a:extLst>
              <a:ext uri="{FF2B5EF4-FFF2-40B4-BE49-F238E27FC236}">
                <a16:creationId xmlns:a16="http://schemas.microsoft.com/office/drawing/2014/main" id="{0E14E7C5-17EA-0EDF-3146-296A7BEA9743}"/>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name="Slide8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19642-33B3-2F41-91AB-05E729AD6743}"/>
              </a:ext>
            </a:extLst>
          </p:cNvPr>
          <p:cNvSpPr txBox="1">
            <a:spLocks noGrp="1"/>
          </p:cNvSpPr>
          <p:nvPr>
            <p:ph type="title"/>
          </p:nvPr>
        </p:nvSpPr>
        <p:spPr/>
        <p:txBody>
          <a:bodyPr/>
          <a:lstStyle/>
          <a:p>
            <a:pPr lvl="0"/>
            <a:r>
              <a:rPr lang="en-GB" dirty="0"/>
              <a:t> Je </a:t>
            </a:r>
            <a:r>
              <a:rPr lang="en-GB" dirty="0" err="1"/>
              <a:t>l’aimai</a:t>
            </a:r>
            <a:r>
              <a:rPr lang="en-GB" dirty="0"/>
              <a:t>, je </a:t>
            </a:r>
            <a:r>
              <a:rPr lang="en-GB" dirty="0" err="1"/>
              <a:t>lui</a:t>
            </a:r>
            <a:r>
              <a:rPr lang="en-GB" dirty="0"/>
              <a:t> plus. </a:t>
            </a:r>
            <a:r>
              <a:rPr lang="en-GB" dirty="0" err="1"/>
              <a:t>Depuis</a:t>
            </a:r>
            <a:r>
              <a:rPr lang="en-GB" dirty="0"/>
              <a:t> </a:t>
            </a:r>
            <a:r>
              <a:rPr lang="en-GB" dirty="0" err="1"/>
              <a:t>cette</a:t>
            </a:r>
            <a:r>
              <a:rPr lang="en-GB" dirty="0"/>
              <a:t> </a:t>
            </a:r>
            <a:r>
              <a:rPr lang="en-GB" dirty="0" err="1"/>
              <a:t>journée</a:t>
            </a:r>
            <a:r>
              <a:rPr lang="en-GB" dirty="0"/>
              <a:t>,</a:t>
            </a:r>
            <a:br>
              <a:rPr lang="en-GB" dirty="0"/>
            </a:br>
            <a:r>
              <a:rPr lang="en-GB" dirty="0"/>
              <a:t> (</a:t>
            </a:r>
            <a:r>
              <a:rPr lang="en-GB" dirty="0" err="1"/>
              <a:t>Dois</a:t>
            </a:r>
            <a:r>
              <a:rPr lang="en-GB" dirty="0"/>
              <a:t>-je dire </a:t>
            </a:r>
            <a:r>
              <a:rPr lang="en-GB" dirty="0" err="1"/>
              <a:t>funeste</a:t>
            </a:r>
            <a:r>
              <a:rPr lang="en-GB" dirty="0"/>
              <a:t>, </a:t>
            </a:r>
            <a:r>
              <a:rPr lang="en-GB" dirty="0" err="1"/>
              <a:t>hélas</a:t>
            </a:r>
            <a:r>
              <a:rPr lang="en-GB" dirty="0"/>
              <a:t> ! </a:t>
            </a:r>
            <a:r>
              <a:rPr lang="en-GB" dirty="0" err="1"/>
              <a:t>ou</a:t>
            </a:r>
            <a:r>
              <a:rPr lang="en-GB" dirty="0"/>
              <a:t> </a:t>
            </a:r>
            <a:r>
              <a:rPr lang="en-GB" dirty="0" err="1"/>
              <a:t>fortunée</a:t>
            </a:r>
            <a:r>
              <a:rPr lang="en-GB" dirty="0"/>
              <a:t> ?)</a:t>
            </a:r>
            <a:br>
              <a:rPr lang="en-GB" dirty="0"/>
            </a:br>
            <a:r>
              <a:rPr lang="en-GB" dirty="0"/>
              <a:t> Sans </a:t>
            </a:r>
            <a:r>
              <a:rPr lang="en-GB" dirty="0" err="1"/>
              <a:t>avoir</a:t>
            </a:r>
            <a:r>
              <a:rPr lang="en-GB" dirty="0"/>
              <a:t> en </a:t>
            </a:r>
            <a:r>
              <a:rPr lang="en-GB" dirty="0" err="1"/>
              <a:t>aimant</a:t>
            </a:r>
            <a:r>
              <a:rPr lang="en-GB" dirty="0"/>
              <a:t> </a:t>
            </a:r>
            <a:r>
              <a:rPr lang="en-GB" dirty="0" err="1"/>
              <a:t>d’objet</a:t>
            </a:r>
            <a:r>
              <a:rPr lang="en-GB" dirty="0"/>
              <a:t> que son amour,</a:t>
            </a:r>
            <a:br>
              <a:rPr lang="en-GB" dirty="0"/>
            </a:br>
            <a:r>
              <a:rPr lang="en-GB" dirty="0"/>
              <a:t> </a:t>
            </a:r>
            <a:r>
              <a:rPr lang="en-GB" dirty="0" err="1"/>
              <a:t>Étrangère</a:t>
            </a:r>
            <a:r>
              <a:rPr lang="en-GB" dirty="0"/>
              <a:t> </a:t>
            </a:r>
            <a:r>
              <a:rPr lang="en-GB" dirty="0" err="1"/>
              <a:t>dans</a:t>
            </a:r>
            <a:r>
              <a:rPr lang="en-GB" dirty="0"/>
              <a:t> Rome, </a:t>
            </a:r>
            <a:r>
              <a:rPr lang="en-GB" dirty="0" err="1"/>
              <a:t>inconnue</a:t>
            </a:r>
            <a:r>
              <a:rPr lang="en-GB" dirty="0"/>
              <a:t> à la </a:t>
            </a:r>
            <a:r>
              <a:rPr lang="en-GB" dirty="0" err="1"/>
              <a:t>cour</a:t>
            </a:r>
            <a:r>
              <a:rPr lang="en-GB" dirty="0"/>
              <a:t>,</a:t>
            </a:r>
            <a:br>
              <a:rPr lang="en-GB" dirty="0"/>
            </a:br>
            <a:r>
              <a:rPr lang="en-GB" dirty="0"/>
              <a:t> Elle </a:t>
            </a:r>
            <a:r>
              <a:rPr lang="en-GB" dirty="0" err="1"/>
              <a:t>passe</a:t>
            </a:r>
            <a:r>
              <a:rPr lang="en-GB" dirty="0"/>
              <a:t> </a:t>
            </a:r>
            <a:r>
              <a:rPr lang="en-GB" dirty="0" err="1"/>
              <a:t>ses</a:t>
            </a:r>
            <a:r>
              <a:rPr lang="en-GB" dirty="0"/>
              <a:t> </a:t>
            </a:r>
            <a:r>
              <a:rPr lang="en-GB" dirty="0" err="1"/>
              <a:t>jours</a:t>
            </a:r>
            <a:r>
              <a:rPr lang="en-GB" dirty="0"/>
              <a:t>, Paulin, sans </a:t>
            </a:r>
            <a:r>
              <a:rPr lang="en-GB" dirty="0" err="1"/>
              <a:t>rien</a:t>
            </a:r>
            <a:r>
              <a:rPr lang="en-GB" dirty="0"/>
              <a:t> </a:t>
            </a:r>
            <a:r>
              <a:rPr lang="en-GB" dirty="0" err="1"/>
              <a:t>prétendre</a:t>
            </a:r>
            <a:br>
              <a:rPr lang="en-GB" dirty="0"/>
            </a:br>
            <a:r>
              <a:rPr lang="en-GB" dirty="0"/>
              <a:t> Que </a:t>
            </a:r>
            <a:r>
              <a:rPr lang="en-GB" dirty="0" err="1"/>
              <a:t>quelque</a:t>
            </a:r>
            <a:r>
              <a:rPr lang="en-GB" dirty="0"/>
              <a:t> </a:t>
            </a:r>
            <a:r>
              <a:rPr lang="en-GB" dirty="0" err="1"/>
              <a:t>heure</a:t>
            </a:r>
            <a:r>
              <a:rPr lang="en-GB" dirty="0"/>
              <a:t> à me </a:t>
            </a:r>
            <a:r>
              <a:rPr lang="en-GB" dirty="0" err="1"/>
              <a:t>voir</a:t>
            </a:r>
            <a:r>
              <a:rPr lang="en-GB" dirty="0"/>
              <a:t>, et le </a:t>
            </a:r>
            <a:r>
              <a:rPr lang="en-GB" dirty="0" err="1"/>
              <a:t>reste</a:t>
            </a:r>
            <a:r>
              <a:rPr lang="en-GB" dirty="0"/>
              <a:t> à </a:t>
            </a:r>
            <a:r>
              <a:rPr lang="en-GB" dirty="0" err="1"/>
              <a:t>m’attendre</a:t>
            </a:r>
            <a:r>
              <a:rPr lang="en-GB" dirty="0"/>
              <a:t>.   </a:t>
            </a:r>
          </a:p>
        </p:txBody>
      </p:sp>
      <p:sp>
        <p:nvSpPr>
          <p:cNvPr id="3" name="Text Placeholder 2">
            <a:extLst>
              <a:ext uri="{FF2B5EF4-FFF2-40B4-BE49-F238E27FC236}">
                <a16:creationId xmlns:a16="http://schemas.microsoft.com/office/drawing/2014/main" id="{296CA943-A01B-8E45-ADAF-B08F421E67C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F635CE24-ACDF-3B4F-85C3-9CCB6A78FD38}"/>
              </a:ext>
            </a:extLst>
          </p:cNvPr>
          <p:cNvSpPr/>
          <p:nvPr/>
        </p:nvSpPr>
        <p:spPr>
          <a:xfrm>
            <a:off x="0" y="0"/>
            <a:ext cx="4572000" cy="1842043"/>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 loved her, she loved me. Since that day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(shall I call it cursed or blessed?),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with no object in her love but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foreigner in Rome, unknown at court,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she spends her time, making no claims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except an hour with me, and the rest</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waiting for me. </a:t>
            </a:r>
          </a:p>
        </p:txBody>
      </p:sp>
      <p:pic>
        <p:nvPicPr>
          <p:cNvPr id="5" name="Picture 4" descr="A person with long hair and a black robe&#10;&#10;Description automatically generated">
            <a:extLst>
              <a:ext uri="{FF2B5EF4-FFF2-40B4-BE49-F238E27FC236}">
                <a16:creationId xmlns:a16="http://schemas.microsoft.com/office/drawing/2014/main" id="{64ED2258-DE52-9623-7C0E-42B188DA324F}"/>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name="Slide8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E56B4-47BD-0F41-94F5-DC28445F58E3}"/>
              </a:ext>
            </a:extLst>
          </p:cNvPr>
          <p:cNvSpPr txBox="1">
            <a:spLocks noGrp="1"/>
          </p:cNvSpPr>
          <p:nvPr>
            <p:ph type="title"/>
          </p:nvPr>
        </p:nvSpPr>
        <p:spPr/>
        <p:txBody>
          <a:bodyPr/>
          <a:lstStyle/>
          <a:p>
            <a:pPr lvl="0"/>
            <a:r>
              <a:rPr lang="en-GB" dirty="0"/>
              <a:t> </a:t>
            </a:r>
            <a:r>
              <a:rPr lang="en-GB" dirty="0" err="1"/>
              <a:t>Encor</a:t>
            </a:r>
            <a:r>
              <a:rPr lang="en-GB" dirty="0"/>
              <a:t>, </a:t>
            </a:r>
            <a:r>
              <a:rPr lang="en-GB" dirty="0" err="1"/>
              <a:t>si</a:t>
            </a:r>
            <a:r>
              <a:rPr lang="en-GB" dirty="0"/>
              <a:t> </a:t>
            </a:r>
            <a:r>
              <a:rPr lang="en-GB" dirty="0" err="1"/>
              <a:t>quelquefois</a:t>
            </a:r>
            <a:r>
              <a:rPr lang="en-GB" dirty="0"/>
              <a:t> un </a:t>
            </a:r>
            <a:r>
              <a:rPr lang="en-GB" dirty="0" err="1"/>
              <a:t>peu</a:t>
            </a:r>
            <a:r>
              <a:rPr lang="en-GB" dirty="0"/>
              <a:t> </a:t>
            </a:r>
            <a:r>
              <a:rPr lang="en-GB" dirty="0" err="1"/>
              <a:t>moins</a:t>
            </a:r>
            <a:r>
              <a:rPr lang="en-GB" dirty="0"/>
              <a:t> </a:t>
            </a:r>
            <a:r>
              <a:rPr lang="en-GB" dirty="0" err="1"/>
              <a:t>assidu</a:t>
            </a:r>
            <a:br>
              <a:rPr lang="en-GB" dirty="0"/>
            </a:br>
            <a:r>
              <a:rPr lang="en-GB" dirty="0"/>
              <a:t> Je </a:t>
            </a:r>
            <a:r>
              <a:rPr lang="en-GB" dirty="0" err="1"/>
              <a:t>passe</a:t>
            </a:r>
            <a:r>
              <a:rPr lang="en-GB" dirty="0"/>
              <a:t> le moment </a:t>
            </a:r>
            <a:r>
              <a:rPr lang="en-GB" dirty="0" err="1"/>
              <a:t>où</a:t>
            </a:r>
            <a:r>
              <a:rPr lang="en-GB" dirty="0"/>
              <a:t> je </a:t>
            </a:r>
            <a:r>
              <a:rPr lang="en-GB" dirty="0" err="1"/>
              <a:t>suis</a:t>
            </a:r>
            <a:r>
              <a:rPr lang="en-GB" dirty="0"/>
              <a:t> </a:t>
            </a:r>
            <a:r>
              <a:rPr lang="en-GB" dirty="0" err="1"/>
              <a:t>attendu</a:t>
            </a:r>
            <a:r>
              <a:rPr lang="en-GB" dirty="0"/>
              <a:t>,</a:t>
            </a:r>
            <a:br>
              <a:rPr lang="en-GB" dirty="0"/>
            </a:br>
            <a:r>
              <a:rPr lang="en-GB" dirty="0"/>
              <a:t> Je la </a:t>
            </a:r>
            <a:r>
              <a:rPr lang="en-GB" dirty="0" err="1"/>
              <a:t>revois</a:t>
            </a:r>
            <a:r>
              <a:rPr lang="en-GB" dirty="0"/>
              <a:t> </a:t>
            </a:r>
            <a:r>
              <a:rPr lang="en-GB" dirty="0" err="1"/>
              <a:t>bientôt</a:t>
            </a:r>
            <a:r>
              <a:rPr lang="en-GB" dirty="0"/>
              <a:t> de </a:t>
            </a:r>
            <a:r>
              <a:rPr lang="en-GB" dirty="0" err="1"/>
              <a:t>pleurs</a:t>
            </a:r>
            <a:r>
              <a:rPr lang="en-GB" dirty="0"/>
              <a:t> </a:t>
            </a:r>
            <a:r>
              <a:rPr lang="en-GB" dirty="0" err="1"/>
              <a:t>toute</a:t>
            </a:r>
            <a:r>
              <a:rPr lang="en-GB" dirty="0"/>
              <a:t> </a:t>
            </a:r>
            <a:r>
              <a:rPr lang="en-GB" dirty="0" err="1"/>
              <a:t>trempée</a:t>
            </a:r>
            <a:r>
              <a:rPr lang="en-GB" dirty="0"/>
              <a:t>.</a:t>
            </a:r>
            <a:br>
              <a:rPr lang="en-GB" dirty="0"/>
            </a:br>
            <a:r>
              <a:rPr lang="en-GB" dirty="0"/>
              <a:t> Ma main à les </a:t>
            </a:r>
            <a:r>
              <a:rPr lang="en-GB" dirty="0" err="1"/>
              <a:t>sécher</a:t>
            </a:r>
            <a:r>
              <a:rPr lang="en-GB" dirty="0"/>
              <a:t> </a:t>
            </a:r>
            <a:r>
              <a:rPr lang="en-GB" dirty="0" err="1"/>
              <a:t>est</a:t>
            </a:r>
            <a:r>
              <a:rPr lang="en-GB" dirty="0"/>
              <a:t> </a:t>
            </a:r>
            <a:r>
              <a:rPr lang="en-GB" dirty="0" err="1"/>
              <a:t>longtemps</a:t>
            </a:r>
            <a:r>
              <a:rPr lang="en-GB" dirty="0"/>
              <a:t> </a:t>
            </a:r>
            <a:r>
              <a:rPr lang="en-GB" dirty="0" err="1"/>
              <a:t>occupée</a:t>
            </a:r>
            <a:r>
              <a:rPr lang="en-GB" dirty="0"/>
              <a:t>.    </a:t>
            </a:r>
          </a:p>
        </p:txBody>
      </p:sp>
      <p:sp>
        <p:nvSpPr>
          <p:cNvPr id="3" name="Text Placeholder 2">
            <a:extLst>
              <a:ext uri="{FF2B5EF4-FFF2-40B4-BE49-F238E27FC236}">
                <a16:creationId xmlns:a16="http://schemas.microsoft.com/office/drawing/2014/main" id="{0174770B-74ED-6F49-AEA6-5E1BB56068D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086DD012-5F17-DF4A-B205-2DBAB2E13431}"/>
              </a:ext>
            </a:extLst>
          </p:cNvPr>
          <p:cNvSpPr/>
          <p:nvPr/>
        </p:nvSpPr>
        <p:spPr>
          <a:xfrm>
            <a:off x="0" y="0"/>
            <a:ext cx="4572000"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And if sometimes, a little neglectful,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don’t come when expected,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 find her in tears, and it takes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long time to console her. </a:t>
            </a:r>
          </a:p>
        </p:txBody>
      </p:sp>
      <p:pic>
        <p:nvPicPr>
          <p:cNvPr id="5" name="Picture 4" descr="A person with long hair and a black robe&#10;&#10;Description automatically generated">
            <a:extLst>
              <a:ext uri="{FF2B5EF4-FFF2-40B4-BE49-F238E27FC236}">
                <a16:creationId xmlns:a16="http://schemas.microsoft.com/office/drawing/2014/main" id="{08C06A51-A5E4-1AAC-4AD6-F0BBC1F2C4B1}"/>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name="Slide8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D588-2297-404C-BB2E-ABD86AE44E46}"/>
              </a:ext>
            </a:extLst>
          </p:cNvPr>
          <p:cNvSpPr txBox="1">
            <a:spLocks noGrp="1"/>
          </p:cNvSpPr>
          <p:nvPr>
            <p:ph type="title"/>
          </p:nvPr>
        </p:nvSpPr>
        <p:spPr/>
        <p:txBody>
          <a:bodyPr/>
          <a:lstStyle/>
          <a:p>
            <a:pPr lvl="0"/>
            <a:r>
              <a:rPr lang="en-GB" dirty="0"/>
              <a:t> </a:t>
            </a:r>
            <a:r>
              <a:rPr lang="en-GB" dirty="0" err="1"/>
              <a:t>Enfin</a:t>
            </a:r>
            <a:r>
              <a:rPr lang="en-GB" dirty="0"/>
              <a:t> tout </a:t>
            </a:r>
            <a:r>
              <a:rPr lang="en-GB" dirty="0" err="1"/>
              <a:t>ce</a:t>
            </a:r>
            <a:r>
              <a:rPr lang="en-GB" dirty="0"/>
              <a:t> </a:t>
            </a:r>
            <a:r>
              <a:rPr lang="en-GB" dirty="0" err="1"/>
              <a:t>qu’Amour</a:t>
            </a:r>
            <a:r>
              <a:rPr lang="en-GB" dirty="0"/>
              <a:t> a de </a:t>
            </a:r>
            <a:r>
              <a:rPr lang="en-GB" dirty="0" err="1"/>
              <a:t>nœuds</a:t>
            </a:r>
            <a:r>
              <a:rPr lang="en-GB" dirty="0"/>
              <a:t> plus </a:t>
            </a:r>
            <a:r>
              <a:rPr lang="en-GB" dirty="0" err="1"/>
              <a:t>puissants</a:t>
            </a:r>
            <a:r>
              <a:rPr lang="en-GB" dirty="0"/>
              <a:t>,</a:t>
            </a:r>
            <a:br>
              <a:rPr lang="en-GB" dirty="0"/>
            </a:br>
            <a:r>
              <a:rPr lang="en-GB" dirty="0"/>
              <a:t> </a:t>
            </a:r>
            <a:r>
              <a:rPr lang="en-GB" dirty="0" err="1"/>
              <a:t>Doux</a:t>
            </a:r>
            <a:r>
              <a:rPr lang="en-GB" dirty="0"/>
              <a:t> </a:t>
            </a:r>
            <a:r>
              <a:rPr lang="en-GB" dirty="0" err="1"/>
              <a:t>reproches</a:t>
            </a:r>
            <a:r>
              <a:rPr lang="en-GB" dirty="0"/>
              <a:t>, transports sans </a:t>
            </a:r>
            <a:r>
              <a:rPr lang="en-GB" dirty="0" err="1"/>
              <a:t>cesse</a:t>
            </a:r>
            <a:r>
              <a:rPr lang="en-GB" dirty="0"/>
              <a:t> </a:t>
            </a:r>
            <a:r>
              <a:rPr lang="en-GB" dirty="0" err="1"/>
              <a:t>renaissants</a:t>
            </a:r>
            <a:r>
              <a:rPr lang="en-GB" dirty="0"/>
              <a:t>,</a:t>
            </a:r>
            <a:br>
              <a:rPr lang="en-GB" dirty="0"/>
            </a:br>
            <a:r>
              <a:rPr lang="en-GB" dirty="0"/>
              <a:t> </a:t>
            </a:r>
            <a:r>
              <a:rPr lang="en-GB" dirty="0" err="1"/>
              <a:t>Soin</a:t>
            </a:r>
            <a:r>
              <a:rPr lang="en-GB" dirty="0"/>
              <a:t> de </a:t>
            </a:r>
            <a:r>
              <a:rPr lang="en-GB" dirty="0" err="1"/>
              <a:t>plaire</a:t>
            </a:r>
            <a:r>
              <a:rPr lang="en-GB" dirty="0"/>
              <a:t> sans art, </a:t>
            </a:r>
            <a:r>
              <a:rPr lang="en-GB" dirty="0" err="1"/>
              <a:t>crainte</a:t>
            </a:r>
            <a:r>
              <a:rPr lang="en-GB" dirty="0"/>
              <a:t> </a:t>
            </a:r>
            <a:r>
              <a:rPr lang="en-GB" dirty="0" err="1"/>
              <a:t>toujours</a:t>
            </a:r>
            <a:r>
              <a:rPr lang="en-GB" dirty="0"/>
              <a:t> nouvelle,</a:t>
            </a:r>
            <a:br>
              <a:rPr lang="en-GB" dirty="0"/>
            </a:br>
            <a:r>
              <a:rPr lang="en-GB" dirty="0"/>
              <a:t> </a:t>
            </a:r>
            <a:r>
              <a:rPr lang="en-GB" dirty="0" err="1"/>
              <a:t>Beauté</a:t>
            </a:r>
            <a:r>
              <a:rPr lang="en-GB" dirty="0"/>
              <a:t>, </a:t>
            </a:r>
            <a:r>
              <a:rPr lang="en-GB" dirty="0" err="1"/>
              <a:t>gloire</a:t>
            </a:r>
            <a:r>
              <a:rPr lang="en-GB" dirty="0"/>
              <a:t>, </a:t>
            </a:r>
            <a:r>
              <a:rPr lang="en-GB" dirty="0" err="1"/>
              <a:t>vertu</a:t>
            </a:r>
            <a:r>
              <a:rPr lang="en-GB" dirty="0"/>
              <a:t>, je </a:t>
            </a:r>
            <a:r>
              <a:rPr lang="en-GB" dirty="0" err="1"/>
              <a:t>trouve</a:t>
            </a:r>
            <a:r>
              <a:rPr lang="en-GB" dirty="0"/>
              <a:t> tout </a:t>
            </a:r>
            <a:r>
              <a:rPr lang="en-GB" dirty="0" err="1"/>
              <a:t>en</a:t>
            </a:r>
            <a:r>
              <a:rPr lang="en-GB" dirty="0"/>
              <a:t> </a:t>
            </a:r>
            <a:r>
              <a:rPr lang="en-GB" dirty="0" err="1"/>
              <a:t>elle</a:t>
            </a:r>
            <a:r>
              <a:rPr lang="en-GB" dirty="0"/>
              <a:t>.    </a:t>
            </a:r>
          </a:p>
        </p:txBody>
      </p:sp>
      <p:sp>
        <p:nvSpPr>
          <p:cNvPr id="3" name="Text Placeholder 2">
            <a:extLst>
              <a:ext uri="{FF2B5EF4-FFF2-40B4-BE49-F238E27FC236}">
                <a16:creationId xmlns:a16="http://schemas.microsoft.com/office/drawing/2014/main" id="{93526B62-66B9-0641-AC76-E44BC952A9AD}"/>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A0EACAA8-6B1E-944B-83F7-A700DAEF0738}"/>
              </a:ext>
            </a:extLst>
          </p:cNvPr>
          <p:cNvSpPr/>
          <p:nvPr/>
        </p:nvSpPr>
        <p:spPr>
          <a:xfrm>
            <a:off x="0" y="0"/>
            <a:ext cx="4732606" cy="1338828"/>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In short, all the strongest ties of love,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gentle reproaches, ever-renewed passion,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 simple wish to please, </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constant anxieties,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beauty, </a:t>
            </a:r>
            <a:r>
              <a:rPr lang="en-US" sz="1800" b="1" i="0" u="none" strike="noStrike" kern="1200" cap="none" spc="0" baseline="0" dirty="0" err="1">
                <a:solidFill>
                  <a:srgbClr val="000000"/>
                </a:solidFill>
                <a:uFillTx/>
                <a:latin typeface="Cambria" pitchFamily="18"/>
              </a:rPr>
              <a:t>honour</a:t>
            </a:r>
            <a:r>
              <a:rPr lang="en-US" sz="1800" b="1" i="0" u="none" strike="noStrike" kern="1200" cap="none" spc="0" baseline="0" dirty="0">
                <a:solidFill>
                  <a:srgbClr val="000000"/>
                </a:solidFill>
                <a:uFillTx/>
                <a:latin typeface="Cambria" pitchFamily="18"/>
              </a:rPr>
              <a:t>, virtue: I find it all in her.</a:t>
            </a:r>
          </a:p>
        </p:txBody>
      </p:sp>
      <p:pic>
        <p:nvPicPr>
          <p:cNvPr id="5" name="Picture 4" descr="A person with long hair and a black robe&#10;&#10;Description automatically generated">
            <a:extLst>
              <a:ext uri="{FF2B5EF4-FFF2-40B4-BE49-F238E27FC236}">
                <a16:creationId xmlns:a16="http://schemas.microsoft.com/office/drawing/2014/main" id="{8A09C7D7-1C5C-D0EF-5E0B-980E1CC14F8E}"/>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name="Slide8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02BCE-D0B4-8746-9911-0C444B42C066}"/>
              </a:ext>
            </a:extLst>
          </p:cNvPr>
          <p:cNvSpPr txBox="1">
            <a:spLocks noGrp="1"/>
          </p:cNvSpPr>
          <p:nvPr>
            <p:ph type="title"/>
          </p:nvPr>
        </p:nvSpPr>
        <p:spPr/>
        <p:txBody>
          <a:bodyPr/>
          <a:lstStyle/>
          <a:p>
            <a:pPr lvl="0"/>
            <a:r>
              <a:rPr lang="en-GB" dirty="0"/>
              <a:t> </a:t>
            </a:r>
            <a:r>
              <a:rPr lang="en-GB" dirty="0" err="1"/>
              <a:t>Depuis</a:t>
            </a:r>
            <a:r>
              <a:rPr lang="en-GB" dirty="0"/>
              <a:t> </a:t>
            </a:r>
            <a:r>
              <a:rPr lang="en-GB" dirty="0" err="1"/>
              <a:t>cinq</a:t>
            </a:r>
            <a:r>
              <a:rPr lang="en-GB" dirty="0"/>
              <a:t> </a:t>
            </a:r>
            <a:r>
              <a:rPr lang="en-GB" dirty="0" err="1"/>
              <a:t>ans</a:t>
            </a:r>
            <a:r>
              <a:rPr lang="en-GB" dirty="0"/>
              <a:t> </a:t>
            </a:r>
            <a:r>
              <a:rPr lang="en-GB" dirty="0" err="1"/>
              <a:t>entiers</a:t>
            </a:r>
            <a:r>
              <a:rPr lang="en-GB" dirty="0"/>
              <a:t> </a:t>
            </a:r>
            <a:r>
              <a:rPr lang="en-GB" dirty="0" err="1"/>
              <a:t>chaque</a:t>
            </a:r>
            <a:r>
              <a:rPr lang="en-GB" dirty="0"/>
              <a:t> jour je la </a:t>
            </a:r>
            <a:r>
              <a:rPr lang="en-GB" dirty="0" err="1"/>
              <a:t>vois</a:t>
            </a:r>
            <a:r>
              <a:rPr lang="en-GB" dirty="0"/>
              <a:t>,</a:t>
            </a:r>
            <a:br>
              <a:rPr lang="en-GB" dirty="0"/>
            </a:br>
            <a:r>
              <a:rPr lang="en-GB" dirty="0"/>
              <a:t> Et </a:t>
            </a:r>
            <a:r>
              <a:rPr lang="en-GB" dirty="0" err="1"/>
              <a:t>crois</a:t>
            </a:r>
            <a:r>
              <a:rPr lang="en-GB" dirty="0"/>
              <a:t> </a:t>
            </a:r>
            <a:r>
              <a:rPr lang="en-GB" dirty="0" err="1"/>
              <a:t>toujours</a:t>
            </a:r>
            <a:r>
              <a:rPr lang="en-GB" dirty="0"/>
              <a:t> la </a:t>
            </a:r>
            <a:r>
              <a:rPr lang="en-GB" dirty="0" err="1"/>
              <a:t>voir</a:t>
            </a:r>
            <a:r>
              <a:rPr lang="en-GB" dirty="0"/>
              <a:t> pour la première </a:t>
            </a:r>
            <a:r>
              <a:rPr lang="en-GB" dirty="0" err="1"/>
              <a:t>fois</a:t>
            </a:r>
            <a:r>
              <a:rPr lang="en-GB" dirty="0"/>
              <a:t>.</a:t>
            </a:r>
            <a:br>
              <a:rPr lang="en-GB" dirty="0"/>
            </a:br>
            <a:r>
              <a:rPr lang="en-GB" dirty="0"/>
              <a:t> </a:t>
            </a:r>
            <a:r>
              <a:rPr lang="en-GB" dirty="0" err="1"/>
              <a:t>N’y</a:t>
            </a:r>
            <a:r>
              <a:rPr lang="en-GB" dirty="0"/>
              <a:t> </a:t>
            </a:r>
            <a:r>
              <a:rPr lang="en-GB" dirty="0" err="1"/>
              <a:t>songeons</a:t>
            </a:r>
            <a:r>
              <a:rPr lang="en-GB" dirty="0"/>
              <a:t> plus. </a:t>
            </a:r>
            <a:r>
              <a:rPr lang="en-GB" dirty="0" err="1"/>
              <a:t>Allons</a:t>
            </a:r>
            <a:r>
              <a:rPr lang="en-GB" dirty="0"/>
              <a:t>, </a:t>
            </a:r>
            <a:r>
              <a:rPr lang="en-GB" dirty="0" err="1"/>
              <a:t>cher</a:t>
            </a:r>
            <a:r>
              <a:rPr lang="en-GB" dirty="0"/>
              <a:t> Paulin : plus </a:t>
            </a:r>
            <a:r>
              <a:rPr lang="en-GB" dirty="0" err="1"/>
              <a:t>j’y</a:t>
            </a:r>
            <a:r>
              <a:rPr lang="en-GB" dirty="0"/>
              <a:t> </a:t>
            </a:r>
            <a:r>
              <a:rPr lang="en-GB" dirty="0" err="1"/>
              <a:t>pense</a:t>
            </a:r>
            <a:r>
              <a:rPr lang="en-GB" dirty="0"/>
              <a:t>,</a:t>
            </a:r>
            <a:br>
              <a:rPr lang="en-GB" dirty="0"/>
            </a:br>
            <a:r>
              <a:rPr lang="en-GB" dirty="0"/>
              <a:t> Plus je </a:t>
            </a:r>
            <a:r>
              <a:rPr lang="en-GB" dirty="0" err="1"/>
              <a:t>sens</a:t>
            </a:r>
            <a:r>
              <a:rPr lang="en-GB" dirty="0"/>
              <a:t> </a:t>
            </a:r>
            <a:r>
              <a:rPr lang="en-GB" dirty="0" err="1"/>
              <a:t>chanceler</a:t>
            </a:r>
            <a:r>
              <a:rPr lang="en-GB" dirty="0"/>
              <a:t> ma </a:t>
            </a:r>
            <a:r>
              <a:rPr lang="en-GB" dirty="0" err="1"/>
              <a:t>cruelle</a:t>
            </a:r>
            <a:r>
              <a:rPr lang="en-GB" dirty="0"/>
              <a:t> </a:t>
            </a:r>
            <a:r>
              <a:rPr lang="en-GB" dirty="0" err="1"/>
              <a:t>constance</a:t>
            </a:r>
            <a:r>
              <a:rPr lang="en-GB" dirty="0"/>
              <a:t>.       </a:t>
            </a:r>
          </a:p>
        </p:txBody>
      </p:sp>
      <p:sp>
        <p:nvSpPr>
          <p:cNvPr id="3" name="Text Placeholder 2">
            <a:extLst>
              <a:ext uri="{FF2B5EF4-FFF2-40B4-BE49-F238E27FC236}">
                <a16:creationId xmlns:a16="http://schemas.microsoft.com/office/drawing/2014/main" id="{170A8158-91C3-2048-A6E0-3045C08DA3E8}"/>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583B9C23-C9B0-6448-AB8A-766FCE336FA1}"/>
              </a:ext>
            </a:extLst>
          </p:cNvPr>
          <p:cNvSpPr/>
          <p:nvPr/>
        </p:nvSpPr>
        <p:spPr>
          <a:xfrm>
            <a:off x="0" y="0"/>
            <a:ext cx="4931038" cy="109414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 For five whole years I’ve seen her every day,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and it always seems like the first time.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Let’s not think about it. Come, 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more I think of it, the more I waver. </a:t>
            </a:r>
          </a:p>
        </p:txBody>
      </p:sp>
      <p:pic>
        <p:nvPicPr>
          <p:cNvPr id="5" name="Picture 4" descr="A person with long hair and a black robe&#10;&#10;Description automatically generated">
            <a:extLst>
              <a:ext uri="{FF2B5EF4-FFF2-40B4-BE49-F238E27FC236}">
                <a16:creationId xmlns:a16="http://schemas.microsoft.com/office/drawing/2014/main" id="{41B2488F-8FF8-7C85-6163-E813154CBA3B}"/>
              </a:ext>
            </a:extLst>
          </p:cNvPr>
          <p:cNvPicPr>
            <a:picLocks noChangeAspect="1"/>
          </p:cNvPicPr>
          <p:nvPr/>
        </p:nvPicPr>
        <p:blipFill>
          <a:blip r:embed="rId2"/>
          <a:stretch>
            <a:fillRect/>
          </a:stretch>
        </p:blipFill>
        <p:spPr>
          <a:xfrm>
            <a:off x="7059486" y="0"/>
            <a:ext cx="2084514" cy="2442997"/>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name="Slide9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963FD-EE0D-1047-B17B-10BE58215B0E}"/>
              </a:ext>
            </a:extLst>
          </p:cNvPr>
          <p:cNvSpPr txBox="1">
            <a:spLocks noGrp="1"/>
          </p:cNvSpPr>
          <p:nvPr>
            <p:ph type="title"/>
          </p:nvPr>
        </p:nvSpPr>
        <p:spPr/>
        <p:txBody>
          <a:bodyPr>
            <a:normAutofit/>
          </a:bodyPr>
          <a:lstStyle/>
          <a:p>
            <a:pPr lvl="0"/>
            <a:r>
              <a:rPr lang="en-GB" sz="1700" dirty="0"/>
              <a:t>RUTILE</a:t>
            </a:r>
            <a:br>
              <a:rPr lang="en-GB" sz="1700" dirty="0"/>
            </a:br>
            <a:r>
              <a:rPr lang="en-GB" sz="1700" dirty="0"/>
              <a:t> </a:t>
            </a:r>
            <a:r>
              <a:rPr lang="en-GB" sz="1700" dirty="0" err="1"/>
              <a:t>Bérénice</a:t>
            </a:r>
            <a:r>
              <a:rPr lang="en-GB" sz="1700" dirty="0"/>
              <a:t>, </a:t>
            </a:r>
            <a:r>
              <a:rPr lang="en-GB" sz="1700" dirty="0" err="1"/>
              <a:t>Seigneur</a:t>
            </a:r>
            <a:r>
              <a:rPr lang="en-GB" sz="1700" dirty="0"/>
              <a:t>, </a:t>
            </a:r>
            <a:r>
              <a:rPr lang="en-GB" sz="1700" dirty="0" err="1"/>
              <a:t>demande</a:t>
            </a:r>
            <a:r>
              <a:rPr lang="en-GB" sz="1700" dirty="0"/>
              <a:t> </a:t>
            </a:r>
            <a:r>
              <a:rPr lang="en-GB" sz="1700" dirty="0" err="1"/>
              <a:t>à</a:t>
            </a:r>
            <a:r>
              <a:rPr lang="en-GB" sz="1700" dirty="0"/>
              <a:t> </a:t>
            </a:r>
            <a:r>
              <a:rPr lang="en-GB" sz="1700" dirty="0" err="1"/>
              <a:t>vous</a:t>
            </a:r>
            <a:r>
              <a:rPr lang="en-GB" sz="1700" dirty="0"/>
              <a:t> </a:t>
            </a:r>
            <a:r>
              <a:rPr lang="en-GB" sz="1700" dirty="0" err="1"/>
              <a:t>parler</a:t>
            </a:r>
            <a:r>
              <a:rPr lang="en-GB" sz="1700" dirty="0"/>
              <a:t>.</a:t>
            </a:r>
            <a:br>
              <a:rPr lang="en-GB" sz="1700" dirty="0"/>
            </a:br>
            <a:r>
              <a:rPr lang="en-GB" sz="1700" dirty="0"/>
              <a:t>TITUS      Ah ! Paulin !</a:t>
            </a:r>
            <a:br>
              <a:rPr lang="en-GB" sz="1700" dirty="0"/>
            </a:br>
            <a:r>
              <a:rPr lang="en-GB" sz="1700" dirty="0"/>
              <a:t>PAULIN    Quoi ? déjà </a:t>
            </a:r>
            <a:r>
              <a:rPr lang="en-GB" sz="1700" dirty="0" err="1"/>
              <a:t>vous</a:t>
            </a:r>
            <a:r>
              <a:rPr lang="en-GB" sz="1700" dirty="0"/>
              <a:t> </a:t>
            </a:r>
            <a:r>
              <a:rPr lang="en-GB" sz="1700" dirty="0" err="1"/>
              <a:t>semblez</a:t>
            </a:r>
            <a:r>
              <a:rPr lang="en-GB" sz="1700" dirty="0"/>
              <a:t> </a:t>
            </a:r>
            <a:r>
              <a:rPr lang="en-GB" sz="1700" dirty="0" err="1"/>
              <a:t>reculer</a:t>
            </a:r>
            <a:r>
              <a:rPr lang="en-GB" sz="1700" dirty="0"/>
              <a:t> !</a:t>
            </a:r>
            <a:br>
              <a:rPr lang="en-GB" sz="1700" dirty="0"/>
            </a:br>
            <a:r>
              <a:rPr lang="en-GB" sz="1700" dirty="0"/>
              <a:t> De </a:t>
            </a:r>
            <a:r>
              <a:rPr lang="en-GB" sz="1700" dirty="0" err="1"/>
              <a:t>vos</a:t>
            </a:r>
            <a:r>
              <a:rPr lang="en-GB" sz="1700" dirty="0"/>
              <a:t> nobles </a:t>
            </a:r>
            <a:r>
              <a:rPr lang="en-GB" sz="1700" dirty="0" err="1"/>
              <a:t>projets</a:t>
            </a:r>
            <a:r>
              <a:rPr lang="en-GB" sz="1700" dirty="0"/>
              <a:t>, </a:t>
            </a:r>
            <a:r>
              <a:rPr lang="en-GB" sz="1700" dirty="0" err="1"/>
              <a:t>Seigneur</a:t>
            </a:r>
            <a:r>
              <a:rPr lang="en-GB" sz="1700" dirty="0"/>
              <a:t>, </a:t>
            </a:r>
            <a:r>
              <a:rPr lang="en-GB" sz="1700" dirty="0" err="1"/>
              <a:t>qu’il</a:t>
            </a:r>
            <a:r>
              <a:rPr lang="en-GB" sz="1700" dirty="0"/>
              <a:t> </a:t>
            </a:r>
            <a:r>
              <a:rPr lang="en-GB" sz="1700" dirty="0" err="1"/>
              <a:t>vous</a:t>
            </a:r>
            <a:r>
              <a:rPr lang="en-GB" sz="1700" dirty="0"/>
              <a:t> </a:t>
            </a:r>
            <a:r>
              <a:rPr lang="en-GB" sz="1700" dirty="0" err="1"/>
              <a:t>souvienne</a:t>
            </a:r>
            <a:r>
              <a:rPr lang="en-GB" sz="1700" dirty="0"/>
              <a:t> ;</a:t>
            </a:r>
            <a:br>
              <a:rPr lang="en-GB" sz="1700" dirty="0"/>
            </a:br>
            <a:r>
              <a:rPr lang="en-GB" sz="1700" dirty="0"/>
              <a:t> </a:t>
            </a:r>
            <a:r>
              <a:rPr lang="en-GB" sz="1700" dirty="0" err="1"/>
              <a:t>Voici</a:t>
            </a:r>
            <a:r>
              <a:rPr lang="en-GB" sz="1700" dirty="0"/>
              <a:t> le temps.</a:t>
            </a:r>
            <a:br>
              <a:rPr lang="en-GB" sz="1700" dirty="0"/>
            </a:br>
            <a:r>
              <a:rPr lang="en-GB" sz="1700" dirty="0"/>
              <a:t>TITUS                 Eh bien ! </a:t>
            </a:r>
            <a:r>
              <a:rPr lang="en-GB" sz="1700" dirty="0" err="1"/>
              <a:t>voyons</a:t>
            </a:r>
            <a:r>
              <a:rPr lang="en-GB" sz="1700" dirty="0"/>
              <a:t>-la. </a:t>
            </a:r>
            <a:r>
              <a:rPr lang="en-GB" sz="1700" dirty="0" err="1"/>
              <a:t>Qu’elle</a:t>
            </a:r>
            <a:r>
              <a:rPr lang="en-GB" sz="1700" dirty="0"/>
              <a:t> </a:t>
            </a:r>
            <a:r>
              <a:rPr lang="en-GB" sz="1700" dirty="0" err="1"/>
              <a:t>vienne</a:t>
            </a:r>
            <a:r>
              <a:rPr lang="en-GB" sz="1700" dirty="0"/>
              <a:t>.     </a:t>
            </a:r>
          </a:p>
        </p:txBody>
      </p:sp>
      <p:sp>
        <p:nvSpPr>
          <p:cNvPr id="3" name="Text Placeholder 2">
            <a:extLst>
              <a:ext uri="{FF2B5EF4-FFF2-40B4-BE49-F238E27FC236}">
                <a16:creationId xmlns:a16="http://schemas.microsoft.com/office/drawing/2014/main" id="{1A64DD88-1189-214C-BCF3-B4BA1BC48830}"/>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1209E025-38D6-7B47-AB34-58D755DEDA59}"/>
              </a:ext>
            </a:extLst>
          </p:cNvPr>
          <p:cNvSpPr/>
          <p:nvPr/>
        </p:nvSpPr>
        <p:spPr>
          <a:xfrm>
            <a:off x="0" y="0"/>
            <a:ext cx="4572000" cy="2336024"/>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RUTILE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Sir, Berenice asks to speak to you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Oh, 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PAULIN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What? You seem to be backing away.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Remember, Sir, your noble resolution -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it’s time to carry it out.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TITUS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Well, let’s see her. Let her come in. </a:t>
            </a:r>
          </a:p>
        </p:txBody>
      </p:sp>
      <p:pic>
        <p:nvPicPr>
          <p:cNvPr id="5" name="Picture 4" descr="A painting of a person with a mustache&#10;&#10;Description automatically generated">
            <a:extLst>
              <a:ext uri="{FF2B5EF4-FFF2-40B4-BE49-F238E27FC236}">
                <a16:creationId xmlns:a16="http://schemas.microsoft.com/office/drawing/2014/main" id="{013F81EA-99C7-EBCD-DA12-FCEBFA7E9D06}"/>
              </a:ext>
            </a:extLst>
          </p:cNvPr>
          <p:cNvPicPr>
            <a:picLocks noChangeAspect="1"/>
          </p:cNvPicPr>
          <p:nvPr/>
        </p:nvPicPr>
        <p:blipFill>
          <a:blip r:embed="rId2"/>
          <a:stretch>
            <a:fillRect/>
          </a:stretch>
        </p:blipFill>
        <p:spPr>
          <a:xfrm>
            <a:off x="7253432" y="0"/>
            <a:ext cx="1890568" cy="2413686"/>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name="Slide9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1F161-09DF-FD48-9AD4-B80EE6F0206C}"/>
              </a:ext>
            </a:extLst>
          </p:cNvPr>
          <p:cNvSpPr txBox="1">
            <a:spLocks noGrp="1"/>
          </p:cNvSpPr>
          <p:nvPr>
            <p:ph type="title"/>
          </p:nvPr>
        </p:nvSpPr>
        <p:spPr/>
        <p:txBody>
          <a:bodyPr/>
          <a:lstStyle/>
          <a:p>
            <a:pPr lvl="0"/>
            <a:r>
              <a:rPr lang="en-GB" dirty="0"/>
              <a:t>BÉRÉNICE  </a:t>
            </a:r>
            <a:br>
              <a:rPr lang="en-GB" dirty="0"/>
            </a:br>
            <a:r>
              <a:rPr lang="en-GB" dirty="0"/>
              <a:t> Ne </a:t>
            </a:r>
            <a:r>
              <a:rPr lang="en-GB" dirty="0" err="1"/>
              <a:t>vous</a:t>
            </a:r>
            <a:r>
              <a:rPr lang="en-GB" dirty="0"/>
              <a:t> </a:t>
            </a:r>
            <a:r>
              <a:rPr lang="en-GB" dirty="0" err="1"/>
              <a:t>offensez</a:t>
            </a:r>
            <a:r>
              <a:rPr lang="en-GB" dirty="0"/>
              <a:t> pas </a:t>
            </a:r>
            <a:r>
              <a:rPr lang="en-GB" dirty="0" err="1"/>
              <a:t>si</a:t>
            </a:r>
            <a:r>
              <a:rPr lang="en-GB" dirty="0"/>
              <a:t> mon </a:t>
            </a:r>
            <a:r>
              <a:rPr lang="en-GB" dirty="0" err="1"/>
              <a:t>zèle</a:t>
            </a:r>
            <a:r>
              <a:rPr lang="en-GB" dirty="0"/>
              <a:t> </a:t>
            </a:r>
            <a:r>
              <a:rPr lang="en-GB" dirty="0" err="1"/>
              <a:t>indiscret</a:t>
            </a:r>
            <a:br>
              <a:rPr lang="en-GB" dirty="0"/>
            </a:br>
            <a:r>
              <a:rPr lang="en-GB" dirty="0"/>
              <a:t> De </a:t>
            </a:r>
            <a:r>
              <a:rPr lang="en-GB" dirty="0" err="1"/>
              <a:t>votre</a:t>
            </a:r>
            <a:r>
              <a:rPr lang="en-GB" dirty="0"/>
              <a:t> solitude </a:t>
            </a:r>
            <a:r>
              <a:rPr lang="en-GB" dirty="0" err="1"/>
              <a:t>interrompt</a:t>
            </a:r>
            <a:r>
              <a:rPr lang="en-GB" dirty="0"/>
              <a:t> le secret.</a:t>
            </a:r>
            <a:br>
              <a:rPr lang="en-GB" dirty="0"/>
            </a:br>
            <a:r>
              <a:rPr lang="en-GB" dirty="0"/>
              <a:t> </a:t>
            </a:r>
            <a:r>
              <a:rPr lang="en-GB" dirty="0" err="1"/>
              <a:t>Tandis</a:t>
            </a:r>
            <a:r>
              <a:rPr lang="en-GB" dirty="0"/>
              <a:t> </a:t>
            </a:r>
            <a:r>
              <a:rPr lang="en-GB" dirty="0" err="1"/>
              <a:t>qu’autour</a:t>
            </a:r>
            <a:r>
              <a:rPr lang="en-GB" dirty="0"/>
              <a:t> de </a:t>
            </a:r>
            <a:r>
              <a:rPr lang="en-GB" dirty="0" err="1"/>
              <a:t>moi</a:t>
            </a:r>
            <a:r>
              <a:rPr lang="en-GB" dirty="0"/>
              <a:t> </a:t>
            </a:r>
            <a:r>
              <a:rPr lang="en-GB" dirty="0" err="1"/>
              <a:t>votre</a:t>
            </a:r>
            <a:r>
              <a:rPr lang="en-GB" dirty="0"/>
              <a:t> </a:t>
            </a:r>
            <a:r>
              <a:rPr lang="en-GB" dirty="0" err="1"/>
              <a:t>cour</a:t>
            </a:r>
            <a:r>
              <a:rPr lang="en-GB" dirty="0"/>
              <a:t> </a:t>
            </a:r>
            <a:r>
              <a:rPr lang="en-GB" dirty="0" err="1"/>
              <a:t>assemblée</a:t>
            </a:r>
            <a:br>
              <a:rPr lang="en-GB" dirty="0"/>
            </a:br>
            <a:r>
              <a:rPr lang="en-GB" dirty="0"/>
              <a:t> </a:t>
            </a:r>
            <a:r>
              <a:rPr lang="en-GB" dirty="0" err="1"/>
              <a:t>Retentit</a:t>
            </a:r>
            <a:r>
              <a:rPr lang="en-GB" dirty="0"/>
              <a:t> des </a:t>
            </a:r>
            <a:r>
              <a:rPr lang="en-GB" dirty="0" err="1"/>
              <a:t>bienfaits</a:t>
            </a:r>
            <a:r>
              <a:rPr lang="en-GB" dirty="0"/>
              <a:t> </a:t>
            </a:r>
            <a:r>
              <a:rPr lang="en-GB" dirty="0" err="1"/>
              <a:t>dont</a:t>
            </a:r>
            <a:r>
              <a:rPr lang="en-GB" dirty="0"/>
              <a:t> </a:t>
            </a:r>
            <a:r>
              <a:rPr lang="en-GB" dirty="0" err="1"/>
              <a:t>vous</a:t>
            </a:r>
            <a:r>
              <a:rPr lang="en-GB" dirty="0"/>
              <a:t> </a:t>
            </a:r>
            <a:r>
              <a:rPr lang="en-GB" dirty="0" err="1"/>
              <a:t>m’avez</a:t>
            </a:r>
            <a:r>
              <a:rPr lang="en-GB" dirty="0"/>
              <a:t> </a:t>
            </a:r>
            <a:r>
              <a:rPr lang="en-GB" dirty="0" err="1"/>
              <a:t>comblée</a:t>
            </a:r>
            <a:r>
              <a:rPr lang="en-GB" dirty="0"/>
              <a:t>,</a:t>
            </a:r>
            <a:br>
              <a:rPr lang="en-GB" dirty="0"/>
            </a:br>
            <a:r>
              <a:rPr lang="en-GB" dirty="0"/>
              <a:t> Est-</a:t>
            </a:r>
            <a:r>
              <a:rPr lang="en-GB" dirty="0" err="1"/>
              <a:t>il</a:t>
            </a:r>
            <a:r>
              <a:rPr lang="en-GB" dirty="0"/>
              <a:t> </a:t>
            </a:r>
            <a:r>
              <a:rPr lang="en-GB" dirty="0" err="1"/>
              <a:t>juste</a:t>
            </a:r>
            <a:r>
              <a:rPr lang="en-GB" dirty="0"/>
              <a:t>, </a:t>
            </a:r>
            <a:r>
              <a:rPr lang="en-GB" dirty="0" err="1"/>
              <a:t>Seigneur</a:t>
            </a:r>
            <a:r>
              <a:rPr lang="en-GB" dirty="0"/>
              <a:t>, que </a:t>
            </a:r>
            <a:r>
              <a:rPr lang="en-GB" dirty="0" err="1"/>
              <a:t>seule</a:t>
            </a:r>
            <a:r>
              <a:rPr lang="en-GB" dirty="0"/>
              <a:t> </a:t>
            </a:r>
            <a:r>
              <a:rPr lang="en-GB" dirty="0" err="1"/>
              <a:t>en</a:t>
            </a:r>
            <a:r>
              <a:rPr lang="en-GB" dirty="0"/>
              <a:t> </a:t>
            </a:r>
            <a:r>
              <a:rPr lang="en-GB" dirty="0" err="1"/>
              <a:t>ce</a:t>
            </a:r>
            <a:r>
              <a:rPr lang="en-GB" dirty="0"/>
              <a:t> moment</a:t>
            </a:r>
            <a:br>
              <a:rPr lang="en-GB" dirty="0"/>
            </a:br>
            <a:r>
              <a:rPr lang="en-GB" dirty="0"/>
              <a:t> Je </a:t>
            </a:r>
            <a:r>
              <a:rPr lang="en-GB" dirty="0" err="1"/>
              <a:t>demeure</a:t>
            </a:r>
            <a:r>
              <a:rPr lang="en-GB" dirty="0"/>
              <a:t> sans </a:t>
            </a:r>
            <a:r>
              <a:rPr lang="en-GB" dirty="0" err="1"/>
              <a:t>voix</a:t>
            </a:r>
            <a:r>
              <a:rPr lang="en-GB" dirty="0"/>
              <a:t> et sans </a:t>
            </a:r>
            <a:r>
              <a:rPr lang="en-GB" dirty="0" err="1"/>
              <a:t>ressentiment</a:t>
            </a:r>
            <a:r>
              <a:rPr lang="en-GB" dirty="0"/>
              <a:t> ?     </a:t>
            </a:r>
          </a:p>
        </p:txBody>
      </p:sp>
      <p:sp>
        <p:nvSpPr>
          <p:cNvPr id="3" name="Text Placeholder 2">
            <a:extLst>
              <a:ext uri="{FF2B5EF4-FFF2-40B4-BE49-F238E27FC236}">
                <a16:creationId xmlns:a16="http://schemas.microsoft.com/office/drawing/2014/main" id="{2B271BF9-4CE6-2E4B-8903-9A11106CA0E5}"/>
              </a:ext>
            </a:extLst>
          </p:cNvPr>
          <p:cNvSpPr txBox="1">
            <a:spLocks noGrp="1"/>
          </p:cNvSpPr>
          <p:nvPr>
            <p:ph type="body" idx="1"/>
          </p:nvPr>
        </p:nvSpPr>
        <p:spPr/>
        <p:txBody>
          <a:bodyPr>
            <a:normAutofit fontScale="25000" lnSpcReduction="20000"/>
          </a:bodyPr>
          <a:lstStyle/>
          <a:p>
            <a:endParaRPr lang="en-US"/>
          </a:p>
        </p:txBody>
      </p:sp>
      <p:sp>
        <p:nvSpPr>
          <p:cNvPr id="4" name="Rectangle 4">
            <a:extLst>
              <a:ext uri="{FF2B5EF4-FFF2-40B4-BE49-F238E27FC236}">
                <a16:creationId xmlns:a16="http://schemas.microsoft.com/office/drawing/2014/main" id="{E2BC11B5-3173-FE43-BA76-1812AF2B346D}"/>
              </a:ext>
            </a:extLst>
          </p:cNvPr>
          <p:cNvSpPr/>
          <p:nvPr/>
        </p:nvSpPr>
        <p:spPr>
          <a:xfrm>
            <a:off x="0" y="0"/>
            <a:ext cx="4572000" cy="1837426"/>
          </a:xfrm>
          <a:prstGeom prst="rect">
            <a:avLst/>
          </a:prstGeom>
          <a:solidFill>
            <a:srgbClr val="CCFFCC"/>
          </a:solidFill>
          <a:ln cap="flat">
            <a:noFill/>
            <a:prstDash val="solid"/>
          </a:ln>
          <a:effectLst>
            <a:softEdge rad="38100"/>
          </a:effectLst>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000000"/>
                </a:solidFill>
                <a:uFillTx/>
                <a:latin typeface="Cambria" pitchFamily="18"/>
              </a:rPr>
              <a:t>BERENICE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Forgive me for interrupting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your solitude. While all round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the court re-echoes with the gifts</a:t>
            </a:r>
          </a:p>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b="1" dirty="0">
                <a:solidFill>
                  <a:srgbClr val="000000"/>
                </a:solidFill>
                <a:latin typeface="Cambria" pitchFamily="18"/>
              </a:rPr>
              <a:t> </a:t>
            </a:r>
            <a:r>
              <a:rPr lang="en-US" sz="1800" b="1" i="0" u="none" strike="noStrike" kern="1200" cap="none" spc="0" baseline="0" dirty="0">
                <a:solidFill>
                  <a:srgbClr val="000000"/>
                </a:solidFill>
                <a:uFillTx/>
                <a:latin typeface="Cambria" pitchFamily="18"/>
              </a:rPr>
              <a:t>you shower on me,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is it right, Sir, that I alone </a:t>
            </a:r>
            <a:br>
              <a:rPr lang="en-US" sz="1800" b="1" i="0" u="none" strike="noStrike" kern="1200" cap="none" spc="0" baseline="0" dirty="0">
                <a:solidFill>
                  <a:srgbClr val="000000"/>
                </a:solidFill>
                <a:uFillTx/>
                <a:latin typeface="Cambria" pitchFamily="18"/>
              </a:rPr>
            </a:br>
            <a:r>
              <a:rPr lang="en-US" sz="1800" b="1" i="0" u="none" strike="noStrike" kern="1200" cap="none" spc="0" baseline="0" dirty="0">
                <a:solidFill>
                  <a:srgbClr val="000000"/>
                </a:solidFill>
                <a:uFillTx/>
                <a:latin typeface="Cambria" pitchFamily="18"/>
              </a:rPr>
              <a:t> have nothing to say, nothing to feel?</a:t>
            </a:r>
          </a:p>
        </p:txBody>
      </p:sp>
      <p:pic>
        <p:nvPicPr>
          <p:cNvPr id="5" name="Picture 4" descr="A painting of a person in a blue dress&#10;&#10;Description automatically generated">
            <a:extLst>
              <a:ext uri="{FF2B5EF4-FFF2-40B4-BE49-F238E27FC236}">
                <a16:creationId xmlns:a16="http://schemas.microsoft.com/office/drawing/2014/main" id="{128C4009-B00F-D806-8CA7-4FDFB50EA1A1}"/>
              </a:ext>
            </a:extLst>
          </p:cNvPr>
          <p:cNvPicPr>
            <a:picLocks noChangeAspect="1"/>
          </p:cNvPicPr>
          <p:nvPr/>
        </p:nvPicPr>
        <p:blipFill rotWithShape="1">
          <a:blip r:embed="rId2"/>
          <a:srcRect l="5073" t="3082" r="4891"/>
          <a:stretch/>
        </p:blipFill>
        <p:spPr>
          <a:xfrm>
            <a:off x="7172694" y="0"/>
            <a:ext cx="1971306" cy="2331308"/>
          </a:xfrm>
          <a:prstGeom prst="rect">
            <a:avLst/>
          </a:prstGeom>
        </p:spPr>
      </p:pic>
    </p:spTree>
  </p:cSld>
  <p:clrMapOvr>
    <a:masterClrMapping/>
  </p:clrMapOvr>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Default%20Theme.thmx</Template>
  <TotalTime>4887</TotalTime>
  <Words>25584</Words>
  <Application>Microsoft Macintosh PowerPoint</Application>
  <PresentationFormat>On-screen Show (16:9)</PresentationFormat>
  <Paragraphs>839</Paragraphs>
  <Slides>277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277</vt:i4>
      </vt:variant>
    </vt:vector>
  </HeadingPairs>
  <TitlesOfParts>
    <vt:vector size="282" baseType="lpstr">
      <vt:lpstr>Calibri</vt:lpstr>
      <vt:lpstr>Palatino Linotype</vt:lpstr>
      <vt:lpstr>Cambria</vt:lpstr>
      <vt:lpstr>Arial</vt:lpstr>
      <vt:lpstr>Default Theme</vt:lpstr>
      <vt:lpstr>PowerPoint Presentation</vt:lpstr>
      <vt:lpstr>  In the first century CE, Rome exercised authority over Palestine and surrounding provinces;   but local kingdoms, languages, loyalties, customs and religions remained,  and uprisings were common. </vt:lpstr>
      <vt:lpstr>  The Emperor Vespasian was in Palestine when he was proclaimed Emperor in CE 69 (in succession to the infamous Nero).   He returned to Rome, leaving his son Titus to suppress an insurgency by the Jews,  which culminated in the destruction of Jerusalem after a long siege in CE 71. </vt:lpstr>
      <vt:lpstr>  While in Palestine, Titus began a passionate affair with the Jewish Queen of Judaea, Berenice.   He returned to Rome in CE 72. She followed him there two years later.  For five years she lived as his acknowledged mistress in the imperial palace.   Titus wanted to marry her; but Vespasian was opposed.  (Roman public opinion would never tolerate another ‘queen from the East’, another Cleopatra.) </vt:lpstr>
      <vt:lpstr> Well to the north of Judea lay the kingdom of Commagene, which was ruled by kings of Greek descent.  Racine imagines a king called Antiochus,  who served as a Roman ally during the Jewish revolt, distinguished himself a soldier during the siege of Jerusalem,  and became a personal friend of Titus (the Roman commander-in-chief). </vt:lpstr>
      <vt:lpstr> Racine’s Antiochus is also in love with Berenice, but she has forbidden him categorically ever to declare himself.  He must keep silent – or never set eyes on her again!</vt:lpstr>
      <vt:lpstr>  After Berenice departed for Rome, Antiochus remained behind for three years.  Then he could bear separation no longer.   He came to Rome, pretending to be no more than a ‘good friend’ to both lovers, who are living together in a ‘grace and favour’ apartment in the heart of Rome. </vt:lpstr>
      <vt:lpstr>  The action of the whole play takes place in a large room in this apartment,   lying between Berenice’s chamber (to the right)  and Titus’s cabinet (to the left).   Outsiders, including Antiochus, will enter this room from a door at the rear.</vt:lpstr>
      <vt:lpstr>  The action of the play lasts no more than twelve hours.   It takes place on the eighth day after the death of Vespasian (CE 79).   Titus has become Emperor – the supreme ruler of the Western world.  Everyone expects him to marry his mistress immediately, making her Empress.</vt:lpstr>
      <vt:lpstr>  Titus has not been at the apartment during the period of official mourning.   Adulatory crowds are mobbing Berenice, but she is growing uneasy at her lover’s absence.  Antiochus has yielded to despair and resolved to depart immediately for the East. He has ordered his ships to be made ready in the port of Ostia.   But he hopes for one last interview with Berenice…</vt:lpstr>
      <vt:lpstr>PowerPoint Presentation</vt:lpstr>
      <vt:lpstr>  </vt:lpstr>
      <vt:lpstr>ANTIOCHUS  Arrêtons un moment. La pompe de ces lieux,  Je le vois bien, Arsace, est nouvelle à tes yeux.  Souvent ce cabinet superbe et solitaire  Des secrets de Titus est le dépositaire.  C’est ici quelquefois qu’il se cache à sa cour,  Lorsqu’il vient à la reine expliquer son amour.   </vt:lpstr>
      <vt:lpstr> De son appartement cette porte est prochaine,  Et cette autre conduit dans celui de la reine.  Va chez elle : dis-lui qu’importun à regret  J’ose lui demander un entretien secret.     </vt:lpstr>
      <vt:lpstr>ARSACE  Vous, Seigneur, importun ? vous, cet ami fidèle  Qu’un soin si généreux intéresse pour elle ?  Vous, cet Antiochus son amant autrefois ?  Vous, que l’Orient compte entre ses plus grands rois ?  Quoi ? déjà de Titus épouse en espérance,  Ce rang entre elle et vous met-il tant de distance ?     </vt:lpstr>
      <vt:lpstr>ANTIOCHUS  Va, dis-je ; et sans vouloir te charger d’autres soins,  Vois si je puis bientôt lui parler sans témoins.     </vt:lpstr>
      <vt:lpstr>  Eh bien, Antiochus, es-tu toujours le même ?  Pourrai-je, sans trembler, lui dire : « Je vous aime ? »   Mais quoi ? déjà je tremble, et mon cœur agité  Craint autant ce moment que je l’ai souhaité.  Bérénice autrefois m’ôta toute espérance ;  Elle m’imposa même un éternel silence.     </vt:lpstr>
      <vt:lpstr> Je me suis tu cinq ans, et jusques à ce jour,  D’un voile d’amitié j’ai couvert mon amour.  Dois-je croire qu’au rang où Titus la destine  Elle m’écoute mieux que dans la Palestine ?     </vt:lpstr>
      <vt:lpstr> Il l’épouse. Ai-je donc attendu ce moment  Pour me venir encor déclarer son amant ?  Quel fruit me reviendra d’un aveu téméraire ?  Ah ! puisqu’il faut partir, partons sans lui déplaire.  Retirons-nous, sortons, et sans nous découvrir,  Allons loin de ses yeux l’oublier, ou mourir.     </vt:lpstr>
      <vt:lpstr> Hé quoi ? souffrir toujours un tourment qu’elle ignore ?  Toujours verser des pleurs qu’il faut que je dévore ?  Quoi ? même en la perdant redouter son courroux ?  Belle reine, et pourquoi vous offenseriez-vous ?  Viens-je vous demander que vous quittiez l’empire ?  Que vous m’aimiez ?           </vt:lpstr>
      <vt:lpstr>                           Hélas ! je ne viens que vous dire  Qu’après m’être longtemps flatté que mon rival  Trouverait à ses vœux quelque obstacle fatal,  Aujourd’hui qu’il peut tout, que votre hymen s’avance,  Exemple infortuné d’une longue constance,  Après cinq ans d’amour et d’espoir superflus,  Je pars, fidèle encor, quand je n’espère plus.      </vt:lpstr>
      <vt:lpstr>ANTIOCHUS    Arsace, entrerons-nous ? ARSACE    Seigneur, j’ai vu la reine ;  Mais, pour me faire voir, je n’ai percé qu’à peine  Les flots toujours nouveaux d’un peuple adorateur  Qu’attire sur ses pas sa prochaine grandeur.        Peut-être avant la nuit l’heureuse Bérénice  Change le nom de reine au nom d’impératrice.     </vt:lpstr>
      <vt:lpstr>ANTIOCHUS  Hélas ! ARSACE             Quoi ? ce discours pourrait-il vous troubler ? ANTIOCHUS  Ainsi donc sans témoins je ne lui puis parler ? ARSACE  Vous la verrez, Seigneur :     </vt:lpstr>
      <vt:lpstr>ANTIOCHUS            Il suffit. Cependant n’as-tu rien négligé  Des ordres importants dont je t’avais chargé ? ARSACE  Seigneur, vous connaissez ma prompte obéissance.  Des vaisseaux dans Ostie armés en diligence,  Prêts à quitter le port de moments en moments,  N’attendent pour partir que vos commandements.  Mais qui renvoyez-vous dans votre Comagène ?      </vt:lpstr>
      <vt:lpstr>ANTIOCHUS  Arsace, il faut partir quand j’aurai vu la reine. ARSACE  Qui doit partir ?</vt:lpstr>
      <vt:lpstr>ANTIOCHUS                        Moi. ARSACE                                Vous ? ANTIOCHUS                                    En sortant du palais,  Je sors de Rome, Arsace, et j’en sors pour jamais.     </vt:lpstr>
      <vt:lpstr>ARSACE  Je suis surpris sans doute, et c’est avec justice.  Quoi ? depuis si longtemps la reine Bérénice  Vous arrache, Seigneur, du sein de vos États,  Depuis trois ans dans Rome elle arrête vos pas .  Quel caprice vous rend ennemi de vous-même ?  Le ciel met sur le trône un prince qui vous aime.    Faut-il que sans honneur l’Euphrate vous revoie ?</vt:lpstr>
      <vt:lpstr> Attendez pour partir que César vous renvoie  Triomphant et chargé des titres souverains  Qu’ajoute encore aux rois l’amitié des Romains.    </vt:lpstr>
      <vt:lpstr>ANTIOCHUS  La reine vient. Adieu. Fais tout ce que j’ai dit.    </vt:lpstr>
      <vt:lpstr>BÉRÉNICE  Enfin je me dérobe à la joie importune  De tant d’amis nouveaux que me fait la fortune ;  Je fuis de leurs respects l’inutile longueur,  Pour chercher un ami qui me parle du cœur.  Il ne faut point mentir : ma juste impatience  Vous accusait déjà de quelque négligence.      </vt:lpstr>
      <vt:lpstr>ANTIOCHUS  Il est donc vrai, Madame ? et selon ce discours,  L’hymen va succéder à vos longues amours ?     </vt:lpstr>
      <vt:lpstr>BÉRÉNICE  Seigneur, je vous veux bien confier mes alarmes.  Ces jours ont vu mes yeux baignés de quelques larmes :  Ce long deuil que Titus imposait à sa cour  Avait même en secret suspendu son amour .     </vt:lpstr>
      <vt:lpstr> Jugez de ma douleur, moi dont l’ardeur extrême,  Je vous l’ai dit cent fois, n’aime en lui que lui-même,  Moi qui, loin des grandeurs dont il est revêtu,  Aurais choisi son cœur et cherché sa vertu.     </vt:lpstr>
      <vt:lpstr>ANTIOCHUS  Il a repris pour vous sa tendresse première ?     </vt:lpstr>
      <vt:lpstr>BÉRÉNICE  Vous fûtes spectateur de cette nuit dernière;     Et même en ce moment, sans qu’il m’en ait parlé,  Il est dans le sénat par son ordre assemblé.</vt:lpstr>
      <vt:lpstr> Là, de la Palestine il étend la frontière,  Il y joint l’Arabie et la Syrie entière,  Et si de ses amis j’en dois croire la voix,  Si j’en crois ses serments redoublés mille fois,  Il va sur tant d’États couronner Bérénice,  Pour joindre à plus de noms le nom d’impératrice.  Il m’en viendra lui-même assurer en ce lieu.     </vt:lpstr>
      <vt:lpstr>ANTIOCHUS  Et je viens donc vous dire un éternel adieu.</vt:lpstr>
      <vt:lpstr>BÉRÉNICE  Que dites-vous ? Ah ! ciel ! quel adieu ! quel langage !  Prince, vous vous troublez et changez de visage ?    Que craignez-vous ? parlez : c’est trop longtemps se taire.  Seigneur, de ce départ quel est donc le mystère ?     </vt:lpstr>
      <vt:lpstr>ANTIOCHUS  Au moins souvenez-vous que je cède à vos lois,  Et que vous m’écoutez pour la dernière fois.  Si, dans ce haut degré de gloire et de puissance,  Il vous souvient des lieux où vous prîtes naissance,  Madame, il vous souvient que mon cœur en ces lieux  Reçut le premier trait qui partit de vos yeux.     </vt:lpstr>
      <vt:lpstr> J’aimai. J’obtins l’aveu d’Agrippa votre frère ;  Il vous parla de moi. Peut-être sans colère  Alliez-vous de mon cœur recevoir le tribut ;  Titus, pour mon malheur, vint, vous vit, et vous plut.    </vt:lpstr>
      <vt:lpstr> Il parut devant vous dans tout l’éclat d’un homme  Qui porte entre ses mains la vengeance de Rome.  La Judée en pâlit. Le triste Antiochus  Se compta le premier au nombre des vaincus.     </vt:lpstr>
      <vt:lpstr> Bientôt de mon malheur interprète sévère  Votre bouche à la mienne ordonna de se taire.  Je disputai longtemps, je fis parler mes yeux ;  Mes pleurs et mes soupirs vous suivaient en tous lieux.  Enfin votre rigueur emporta la balance :  Vous sûtes m’imposer l’exil ou le silence,  Il fallut le promettre, et même le jurer.     </vt:lpstr>
      <vt:lpstr> Mais puisqu’en ce moment j’ose me déclarer,  Lorsque vous m’arrachiez cette injuste promesse,  Mon cœur faisait serment de vous aimer sans cesse.     </vt:lpstr>
      <vt:lpstr>BÉRÉNICE  Ah ! que me dites-vous ? ANTIOCHUS                                          Je me suis tu cinq ans,  Madame, et vais encor me taire plus longtemps.     </vt:lpstr>
      <vt:lpstr> De mon heureux rival j’accompagnai les armes ;  J’espérai de verser mon sang après mes larmes,  Ou qu’au moins, jusqu’à vous porté par mille exploits,  Mon nom pourrait parler, au défaut de ma voix.  Le ciel sembla promettre une fin à ma peine :  Vous pleurâtes ma mort, hélas ! trop peu certaine.     </vt:lpstr>
      <vt:lpstr> Inutiles périls ! Quelle était mon erreur !  La valeur de Titus surpassait ma fureur.  Il faut qu’à sa vertu mon estime réponde.      </vt:lpstr>
      <vt:lpstr>  Quoique attendu, Madame, à l’empire du monde,  Chéri de l’univers, enfin aimé de vous,  Il semblait à lui seul appeler tous les coups,  Tandis que, sans espoir, haï, lassé de vivre,  Son malheureux rival ne semblait que le suivre.     </vt:lpstr>
      <vt:lpstr> Je vois que votre cœur m’applaudit en secret,  Je vois que l’on m’écoute avec moins de regret,  Et que trop attentive à ce récit funeste,  En faveur de Titus vous pardonnez le reste.     </vt:lpstr>
      <vt:lpstr> Enfin, après un siège aussi cruel que lent,  Il dompta les mutins, reste pâle et sanglant  Des flammes, de la faim, des fureurs intestines,  Et laissa leurs remparts cachés sous leurs ruines,     </vt:lpstr>
      <vt:lpstr> Rome vous vit, Madame, arriver avec lui.  Dans l’Orient désert quel devint mon ennui !  Je demeurai longtemps errant dans Césarée,  Lieux charmants où mon cœur vous avait adorée.  Je vous redemandais à vos tristes États ;  Je cherchais en pleurant les traces de vos pas.     </vt:lpstr>
      <vt:lpstr> Mais enfin succombant à ma mélancolie  Mon désespoir tourna mes pas vers l’Italie.  Le sort m’y réservait le dernier de ses coups.  Titus en m’embrassant m’amena devant vous ;  Un voile d’amitié vous trompa l’un et l’autre,  Et mon amour devint le confident du vôtre.     </vt:lpstr>
      <vt:lpstr> Mais toujours quelque espoir flattait mes déplaisirs :  Rome, Vespasien, traversaient vos soupirs ;  Après tant de combats Titus cédait peut-être.     </vt:lpstr>
      <vt:lpstr> Vespasien est mort, et Titus est le maître.  Que ne fuyais-je alors ! J’ai voulu quelques jours  De son nouvel empire examiner le cours.  Mon sort est accompli : votre gloire s’apprête.  Assez d’autres sans moi, témoins de cette fête,  À vos heureux transports viendront joindre les leurs ;   </vt:lpstr>
      <vt:lpstr> Pour moi, qui ne pourrais y mêler que des pleurs,   D’un inutile amour trop constante victime,  Heureux dans mes malheurs d’en avoir pu sans crime  Conter toute l’histoire aux yeux qui les ont faits,  Je pars plus amoureux que je ne fus jamais.     </vt:lpstr>
      <vt:lpstr>BÉRÉNICE  Seigneur, je n’ai pas cru que, dans une journée  Qui doit avec César unir ma destinée,  Il fût quelque mortel qui pût impunément  Se venir à mes yeux déclarer mon amant.     </vt:lpstr>
      <vt:lpstr> Mais de mon amitié mon silence est un gage :  J’oublie en sa faveur un discours qui m’outrage.  Je n’en ai point troublé le cours injurieux ;  Je fais plus : à regret je reçois vos adieux.     </vt:lpstr>
      <vt:lpstr> Le ciel sait qu’au milieu des honneurs qu’il m’envoie,  Je n’attendais que vous pour témoin de ma joie.  Avec tout l’univers j’honorais vos vertus ;  Titus vous chérissait, vous admiriez Titus.  Cent fois je me suis fait une douceur extrême  D’entretenir Titus dans un autre lui-même.     </vt:lpstr>
      <vt:lpstr>ANTIOCHUS  Et c’est ce que je fuis. J’évite, mais trop tard,  Ces cruels entretiens où je n’ai point de part.  Je fuis Titus : je fuis ce nom qui m’inquiète,  Ce nom qu’à tous moments votre bouche répète.  Que vous dirai-je enfin ? Je fuis des yeux distraits,  Qui me voyant toujours ne me voyaient jamais.     Adieu.                  </vt:lpstr>
      <vt:lpstr> PHÉNICE                  Que je le plains ! Tant de fidélité,  Madame, méritait plus de prospérité.  Ne le plaignez-vous pas ?     </vt:lpstr>
      <vt:lpstr>BÉRÉNICE                                         Cette prompte retraite  Me laisse, je l’avoue, une douleur secrète. PHÉNICE  Je l’aurais retenu. BÉRÉNICE                                 Qui ? moi ? le retenir ?  J’en dois perdre plutôt jusques au souvenir.  Tu veux donc que je flatte une ardeur insensée ?     </vt:lpstr>
      <vt:lpstr>PHÉNICE  Titus n’a point encore expliqué sa pensée.  Rome vous voit, Madame, avec des yeux jaloux ;  La rigueur de ses lois m’épouvante pour vous.  L’hymen chez les Romains n’admet qu’une Romaine ;  Rome hait tous les rois, et Bérénice est reine.     </vt:lpstr>
      <vt:lpstr>BÉRÉNICE  Le temps n’est plus, Phénice, où je pouvais trembler.  Titus m’aime, il peut tout, il n’a plus qu’à parler :  Il verra le sénat m’apporter ses hommages,  Et le peuple de fleurs couronner ses images.     </vt:lpstr>
      <vt:lpstr> De cette nuit, Phénice, as-tu vu la splendeur ?  Tes yeux ne sont-ils pas tout pleins de sa grandeur ?  Ces flambeaux, ce bûcher, cette nuit enflammée,  Ces aigles, ces faisceaux, ce peuple, cette armée,    </vt:lpstr>
      <vt:lpstr> Cette foule de rois, ces consuls, ce sénat,  Qui tous de mon amant empruntaient leur éclat ;  Cette pourpre, cet or, que rehaussait sa gloire,  Et ces lauriers encor témoins de sa victoire .          </vt:lpstr>
      <vt:lpstr> Que tardons-nous ? Allons, pour son empire heureux,  Au ciel qui le protège, offrir aussi nos vœux.  Aussitôt, sans l’attendre, et sans être attendue,  Je reviens le chercher, et dans cette entrevue  Dire tout ce qu’aux cœurs l’un de l’autre contents  Inspirent des transports retenus si longtemps.     </vt:lpstr>
      <vt:lpstr>  </vt:lpstr>
      <vt:lpstr>TITUS  A-t-on vu de ma part le roi de Comagène ?  Sait-il que je l’attends ?    PAULIN  De vos ordres, Seigneur, j’ai dit qu’on l’avertisse.     </vt:lpstr>
      <vt:lpstr>TITUS  Il suffit. Et que fait la reine Bérénice ? PAULIN  La reine, en ce moment, sensible à vos bontés,  Charge le ciel de vœux pour vos prospérités.  Elle sortait, Seigneur.     </vt:lpstr>
      <vt:lpstr>TITUS                                      Trop aimable princesse !  Hélas ! PAULIN             En sa faveur d’où naît cette tristesse ?  L’Orient presque entier va fléchir sous sa loi ;  Vous la plaignez ?     </vt:lpstr>
      <vt:lpstr>TITUS  Voici le temps enfin qu’il faut que je m’explique.  De la reine et de moi que dit la voix publique ?  Parlez : qu’entendez-vous ? PAULIN                                            J’entends de tous côtés  Publier vos vertus, Seigneur, et ses beautés.     </vt:lpstr>
      <vt:lpstr>TITUS  Que dit-on des soupirs que je pousse pour elle ?  Quel succès attend-on d’un amour si fidèle ? PAULIN  Vous pouvez tout : aimez, cessez d’être amoureux ;  La cour sera toujours du parti de vos vœux.       </vt:lpstr>
      <vt:lpstr>TITUS  Je ne prends point pour juge une cour idolâtre,  Paulin : je me propose un plus noble théâtre ;  Et sans prêter l’oreille à la voix des flatteurs,  Je veux par votre bouche entendre tous les cœurs.  Vous me l’avez promis. Le respect et la crainte  Ferment autour de moi le passage à la plainte .   </vt:lpstr>
      <vt:lpstr> Parlez donc. Que faut-il que Bérénice espère ?  Rome lui sera-t-elle indulgente ou sévère ?  Dois-je croire qu’assise au trône des Césars  Une si belle reine offensât ses regards ?     </vt:lpstr>
      <vt:lpstr>PAULIN  N’en doutez point, Seigneur : soit raison, soit caprice,  Rome ne l’attend point pour son impératrice.  On sait qu’elle est charmante, et de si belles mains  Semblent vous demander l’empire des humains.  Elle a même, dit-on, le cœur d’une Romaine ;  Elle a mille vertus, mais, Seigneur, elle est reine.     Vous pouvez préparer, Seigneur, votre réponse.      </vt:lpstr>
      <vt:lpstr>TITUS  Hélas ! à quel amour on veut que je renonce ! PAULIN  Cet amour est ardent, il le faut confesser.     </vt:lpstr>
      <vt:lpstr>TITUS  Plus ardent mille fois que tu ne peux penser,  Paulin. Je me suis fait un plaisir nécessaire  De la voir chaque jour, de l’aimer, de lui plaire.  J’ai fait plus ; je n’ai rien de secret à tes yeux :  J’ai pour elle cent fois rendu grâces aux dieux ;          J’ai même souhaité la place de mon père.       </vt:lpstr>
      <vt:lpstr> Tout cela (qu’un amant sait mal ce qu’il désire !)  Dans l’espoir d’élever Bérénice à l’empire,  De reconnaître un jour son amour et sa foi,  Et de voir à ses pieds tout le monde avec moi.     </vt:lpstr>
      <vt:lpstr> Malgré tout mon amour, Paulin, et tous ses charmes,  Après mille serments appuyés de mes larmes,  Maintenant que je puis couronner tant d’attraits,  Maintenant que je l’aime encor plus que jamais,  Lorsqu’un heureux hymen, joignant nos destinées,  Peut payer en un jour les vœux de cinq années,  Je vais, Paulin…      </vt:lpstr>
      <vt:lpstr>                              Ô ciel ! puis-je le déclarer ?  PAULIN                           Quoi, Seigneur ?  TITUS                          Pour jamais je vais m’en séparer.        </vt:lpstr>
      <vt:lpstr> Bérénice a longtemps balancé la victoire ;  Et si je penche enfin du côté de ma gloire,  Crois qu’il m’en a coûté, pour vaincre tant d’amour,  Des combats dont mon cœur saignera plus d’un jour.    </vt:lpstr>
      <vt:lpstr> J’aimais, je soupirais, dans une paix profonde :  Un autre était chargé de l’empire du monde.  Maître de mon destin, libre dans mes soupirs,  Je ne rendais qu’à moi compte de mes désirs.    </vt:lpstr>
      <vt:lpstr> Je connus que bientôt, loin d’être à ce que j’aime,  Il fallait, cher Paulin, renoncer à moi-même,  Et que le choix des dieux, contraire à mes amours,  Livrait à l’univers le reste de mes jours.       </vt:lpstr>
      <vt:lpstr> Mais à peine le ciel eut rappelé mon père,  Dès que ma triste main eut fermé sa paupière,  De mon aimable erreur je fus désabusé :  Je sentis le fardeau qui m’était imposé ;   </vt:lpstr>
      <vt:lpstr> Résolu d’accomplir ce cruel sacrifice,  J’y voulus préparer la triste Bérénice.  Mais par où commencer ? Vingt fois depuis huit jours  J’ai voulu devant elle en ouvrir le discours ;  Et dès le premier mot ma langue embarrassée  Dans ma bouche vingt fois a demeuré glacée.       </vt:lpstr>
      <vt:lpstr> Enfin j’ai ce matin rappelé ma constance :  Il faut la voir, Paulin, et rompre le silence.  J’attends Antiochus pour lui recommander  Ce dépôt précieux que je ne puis garder :  Jusque dans l’Orient je veux qu’il la remène.  Demain Rome avec lui verra partir la reine.    </vt:lpstr>
      <vt:lpstr> Elle en sera bientôt instruite par ma voix,  Et je vais lui parler pour la dernière fois. PAULIN  Je n’attendais pas moins de cet amour de gloire  Qui partout après vous attacha la victoire.       </vt:lpstr>
      <vt:lpstr>TITUS  Ah ! que sous de beaux noms cette gloire est cruelle !  Combien mes tristes yeux la trouveraient plus belle,  S’il ne fallait encore qu’affronter le trépas !  Que dis-je ? Cette ardeur que j’ai pour ses appas,  Bérénice en mon sein l’a jadis allumée.      </vt:lpstr>
      <vt:lpstr> Tu ne l’ignores pas : toujours la renommée  Avec le même éclat n’a pas semé mon nom.  Ma jeunesse, nourrie à la cour de Néron,  S’égarait, cher Paulin, par l’exemple abusée  Et suivait du plaisir la pente trop aisée.     Bérénice me plut. Que ne fait point un cœur  Pour plaire à ce qu’il aime, et gagner son vainqueur !    </vt:lpstr>
      <vt:lpstr> Je prodiguai mon sang : tout fit place à mes armes ;  Je revins triomphant. Mais le sang et les larmes  Ne me suffisaient pas pour mériter ses vœux :  </vt:lpstr>
      <vt:lpstr>  On vit de toutes parts mes bontés se répandre,  Heureux, et plus heureux que tu ne peux comprendre,  Quand je pouvais paraître à ses yeux satisfaits  Chargé de mille cœurs conquis par mes bienfaits !    </vt:lpstr>
      <vt:lpstr> Je lui dois tout, Paulin. Récompense cruelle !  Tout ce que je lui dois va retomber sur elle.  Pour prix de tant de gloire et de tant de vertus,  Je lui dirai : « Partez, et ne me voyez plus. »    </vt:lpstr>
      <vt:lpstr>PAULIN  Hé quoi ! Seigneur, hé quoi ! cette magnificence  Qui va jusqu’à l’Euphrate étendre sa puissance :    Sur cent peuples nouveaux Bérénice commande.    </vt:lpstr>
      <vt:lpstr>TITUS  Faibles amusements d’une douleur si grande !  Je connais Bérénice, et ne sais que trop bien  Que son cœur n’a jamais demandé que le mien.    </vt:lpstr>
      <vt:lpstr> Je l’aimai, je lui plus. Depuis cette journée,  (Dois-je dire funeste, hélas ! ou fortunée ?)  Sans avoir en aimant d’objet que son amour,  Étrangère dans Rome, inconnue à la cour,  Elle passe ses jours, Paulin, sans rien prétendre  Que quelque heure à me voir, et le reste à m’attendre.   </vt:lpstr>
      <vt:lpstr> Encor, si quelquefois un peu moins assidu  Je passe le moment où je suis attendu,  Je la revois bientôt de pleurs toute trempée.  Ma main à les sécher est longtemps occupée.    </vt:lpstr>
      <vt:lpstr> Enfin tout ce qu’Amour a de nœuds plus puissants,  Doux reproches, transports sans cesse renaissants,  Soin de plaire sans art, crainte toujours nouvelle,  Beauté, gloire, vertu, je trouve tout en elle.    </vt:lpstr>
      <vt:lpstr> Depuis cinq ans entiers chaque jour je la vois,  Et crois toujours la voir pour la première fois.  N’y songeons plus. Allons, cher Paulin : plus j’y pense,  Plus je sens chanceler ma cruelle constance.       </vt:lpstr>
      <vt:lpstr>RUTILE  Bérénice, Seigneur, demande à vous parler. TITUS      Ah ! Paulin ! PAULIN    Quoi ? déjà vous semblez reculer !  De vos nobles projets, Seigneur, qu’il vous souvienne ;  Voici le temps. TITUS                 Eh bien ! voyons-la. Qu’elle vienne.     </vt:lpstr>
      <vt:lpstr>BÉRÉNICE    Ne vous offensez pas si mon zèle indiscret  De votre solitude interrompt le secret.  Tandis qu’autour de moi votre cour assemblée  Retentit des bienfaits dont vous m’avez comblée,  Est-il juste, Seigneur, que seule en ce moment  Je demeure sans voix et sans ressentiment ?     </vt:lpstr>
      <vt:lpstr> Mais, Seigneur (car je sais que cet ami sincère  Du secret de nos cœurs connaît tout le mystère),  Votre deuil est fini, rien n’arrête vos pas,  Vous êtes seul enfin, et ne me cherchez pas !  J’entends que vous m’offrez un nouveau diadème,  Et ne puis cependant vous entendre vous-même.    </vt:lpstr>
      <vt:lpstr> Hélas ! plus de repos, Seigneur, et moins d’éclat.  Votre amour ne peut-il paraître qu’au sénat ?  Ah ! Titus ! (car enfin l’amour fuit la contrainte  De tous ces noms que suit le respect et la crainte)  De quel soin votre amour va-t-il s’importuner ?  N’a-t-il que des États qu’il me puisse donner ?    </vt:lpstr>
      <vt:lpstr> Depuis quand croyez-vous que ma grandeur me touche ?  Un soupir, un regard, un mot de votre bouche,  Voilà l’ambition d’un cœur comme le mien.  Voyez-moi plus souvent, et ne me donnez rien.     </vt:lpstr>
      <vt:lpstr> Tous vos moments sont-ils dévoués à l’empire ?  Ce cœur, après huit jours, n’a-t-il rien à me dire ?  Qu’un mot va rassurer mes timides esprits !      </vt:lpstr>
      <vt:lpstr> Mais parliez-vous de moi quand je vous ai surpris ?  Dans vos secrets discours étais-je intéressée,  Seigneur ? Étais-je au moins présente à la pensée ?      </vt:lpstr>
      <vt:lpstr>TITUS  N’en doutez point, Madame, et j’atteste les dieux  Que toujours Bérénice est présente à mes yeux.  L’absence ni le temps, je vous le jure encore,  Ne vous peuvent ravir ce cœur qui vous adore.    </vt:lpstr>
      <vt:lpstr>BÉRÉNICE  Hé quoi ? vous me jurez une éternelle ardeur,  Et vous me la jurez avec cette froideur ?  Pourquoi même du ciel attester la puissance ?  Faut-il par des serments vaincre ma défiance ?  Mon cœur ne prétend point, Seigneur, vous démentir,  Et je vous en croirai sur un simple soupir.    </vt:lpstr>
      <vt:lpstr>TITUS  Madame… BÉRÉNICE                    Eh bien, Seigneur ? Mais quoi ? sans me répondre,  Vous détournez les yeux et semblez vous confondre !  Ne m’offrirez-vous plus qu’un visage interdit ?  Toujours la mort d’un père occupe votre esprit ?  Rien ne peut-il charmer l’ennui qui vous dévore ?    </vt:lpstr>
      <vt:lpstr>TITUS  Plût au ciel que mon père, hélas ! vécût encore !  Que je vivais heureux ! BÉRÉNICE                                          Seigneur, tous ces regrets  De votre piété sont de justes effets.  Mais vos pleurs ont assez honoré sa mémoire,  Vous devez d’autres soins à Rome, à votre gloire.    </vt:lpstr>
      <vt:lpstr> De mon propre intérêt, je n’ose vous parler.     Vous regrettez un père ; hélas ! faibles douleurs !  Et moi (ce souvenir me fait frémir encore),  On voulait m’arracher de tout ce que j’adore ;  Moi, dont vous connaissez le trouble et le tourment  Quand vous ne me quittez que pour quelque moment ;  Moi, qui mourrais le jour qu’on voudrait m’interdire  De vous…     </vt:lpstr>
      <vt:lpstr>TITUS                  Madame, hélas ! que me venez-vous dire ?  Quel temps choisissez-vous ? Ah ! de grâce arrêtez.  C’est trop pour un ingrat prodiguer vos bontés.      </vt:lpstr>
      <vt:lpstr>BÉRÉNICE  Pour un ingrat, Seigneur ! Et le pouvez-vous être ?  Ainsi donc mes bontés vous fatiguent peut-être ? TITUS  Non, Madame. Jamais, puisqu’il faut vous parler,  Mon cœur de plus de feux ne se sentit brûler.  Mais…         </vt:lpstr>
      <vt:lpstr>BÉRÉNICE            Achevez. TITUS             Hélas ! BÉRÉNICE                  Parlez. TITUS                                      Rome… l’empire… BÉRÉNICE   Eh bien ? TITUS                      Sortons, Paulin ; je ne lui puis rien dire.     </vt:lpstr>
      <vt:lpstr>BÉRÉNICE  Quoi ! me quitter sitôt, et ne me dire rien ?  Chère Phénice, hélas ! quel funeste entretien !  Qu’ai-je fait ? Que veut-il ? et que dit ce silence ?     Il craint peut-être, il craint d’épouser une reine.     </vt:lpstr>
      <vt:lpstr> Hélas ! s’il était vrai… Mais non, il a cent fois  Rassuré mon amour contre leurs dures lois ;  Cent fois… Ah ! qu’il m’explique un silence si rude :  Je ne respire pas dans cette incertitude.       </vt:lpstr>
      <vt:lpstr> L’amour d’Antiochus l’a peut-être offensé.  Il attend, m’a-t-on dit, le roi de Comagène.  Ne cherchons point ailleurs le sujet de ma peine.  Sans doute ce chagrin qui vient de m’alarmer  N’est qu’un léger soupçon facile à désarmer.          </vt:lpstr>
      <vt:lpstr> Allons, Phénice, un mot pourra le satisfaire.  Rassurons-nous, mon cœur, je puis encor lui plaire :  Je me comptais trop tôt au rang des malheureux ;  Si Titus est jaloux, Titus est amoureux.      </vt:lpstr>
      <vt:lpstr>  </vt:lpstr>
      <vt:lpstr> TITUS   Quoi, Prince, vous partiez ? Quelle raison subite  Presse votre départ, ou plutôt votre fuite ?  Vouliez-vous me cacher jusques à vos adieux ?  Est-ce comme ennemi que vous quittez ces lieux ?    Prince, plus que jamais vous m’êtes nécessaire.    </vt:lpstr>
      <vt:lpstr>ANTIOCHUS  Moi, Seigneur ? TITUS                         Vous. ANTIOCHUS                                   Hélas ! d’un prince malheureux  Que pouvez-vous, Seigneur, attendre que des vœux ?    </vt:lpstr>
      <vt:lpstr>TITUS  Je n’ai pas oublié, Prince, que ma victoire  Devait à vos exploits la moitié de sa gloire.    Je sais que Bérénice, à vos soins redevable,  Croit posséder en vous un ami véritable.  </vt:lpstr>
      <vt:lpstr>  Elle ne voit dans Rome et n’écoute que vous ;  Vous ne faites qu’un cœur et qu’une âme avec nous.  Au nom d’une amitié si constante et si belle,  Employez le pouvoir que vous avez sur elle :  Voyez-la de ma part.        </vt:lpstr>
      <vt:lpstr>ANTIOCHUS                                          Moi, paraître à ses yeux ?  La reine, pour jamais, a reçu mes adieux. TITUS  Prince, il faut que pour moi vous lui parliez encore.     </vt:lpstr>
      <vt:lpstr>ANTIOCHUS  Ah ! parlez-lui, Seigneur. La reine vous adore.    TITUS        Cependant aujourd’hui, Prince, il faut la quitter. ANTIOCHUS  La quitter ! Vous, Seigneur ?    </vt:lpstr>
      <vt:lpstr>TITUS                                               Telle est ma destinée.  Pour elle et pour Titus il n’est plus d’hyménée ;  D’un espoir si charmant je me flattais en vain :  Prince, il faut avec vous qu’elle parte demain.      </vt:lpstr>
      <vt:lpstr>ANTIOCHUS  Qu’entends-je ? Ô ciel ! TITUS                                        Plaignez ma grandeur importune :  Maître de l’univers, je règle sa fortune,  Je puis faire les rois, je puis les déposer ;  Cependant de mon cœur je ne puis disposer.  Rome, contre les rois de tout temps soulevée,  Dédaigne une beauté dans la pourpre élevée.       </vt:lpstr>
      <vt:lpstr> Si le peuple demain ne voit partir la reine,  Demain elle entendra ce peuple furieux  Me venir demander son départ à ses yeux.  Sauvons de cet affront mon nom et sa mémoire  Et puisqu’il faut céder, cédons à notre gloire.    </vt:lpstr>
      <vt:lpstr> Allez, expliquez-lui mon trouble et mon silence.  Surtout, qu’elle me laisse éviter sa présence.  Soyez le seul témoin de ses pleurs et des miens ;  Portez-lui mes adieux, et recevez les siens.        </vt:lpstr>
      <vt:lpstr> Ah ! Prince ! jurez-lui que toujours trop fidèle,  Gémissant dans ma cour, et plus exilé qu’elle,  Portant jusqu’au tombeau le nom de son amant,  Mon règne ne sera qu’un long bannissement,  Si le ciel, non content de me l’avoir ravie,  Veut encor m’affliger par une longue vie.    </vt:lpstr>
      <vt:lpstr> Vous, que l’amitié seule attache sur ses pas,  Prince, dans son malheur ne l’abandonnez pas.  Que l’Orient vous voie arriver à sa suite ;  Que ce soit un triomphe, et non pas une fuite.         </vt:lpstr>
      <vt:lpstr> Adieu. Ne quittez point ma princesse, ma reine,  Tout ce qui de mon cœur fut l’unique désir,  Tout ce que j’aimerai jusqu’au dernier soupir.    </vt:lpstr>
      <vt:lpstr>ARSACE  Ainsi le ciel s’apprête à vous rendre justice.  Vous partirez, Seigneur, mais avec Bérénice.  Loin de vous la ravir, on va vous la livrer.    </vt:lpstr>
      <vt:lpstr>ANTIOCHUS  Arsace, laisse-moi le temps de respirer.  Ce changement est grand, ma surprise est extrême.  Titus entre mes mains remet tout ce qu’il aime !  Dois-je croire, grands dieux ! ce que je viens d’ouïr ?  Et quand je le croirais dois-je m’en réjouir ?     </vt:lpstr>
      <vt:lpstr>ARSACE  Mais moi-même, Seigneur, que faut-il que je croie ?  Quel obstacle nouveau s’oppose à votre joie ?     Me trompiez-vous tantôt au sortir de ces lieux,  Lorsque encor tout ému de vos derniers adieux,  Tremblant d’avoir osé s’expliquer devant elle,  Votre cœur me contait son audace nouvelle ?       </vt:lpstr>
      <vt:lpstr> Vous fuyiez un hymen qui vous faisait trembler.  Cet hymen est rompu : quel soin peut vous troubler ?  Suivez les doux transports où l’amour vous invite.     </vt:lpstr>
      <vt:lpstr>ANTIOCHUS  Arsace, je me vois chargé de sa conduite ;  Je jouirai longtemps de ses chers entretiens,  Ses yeux mêmes pourront s’accoutumer aux miens.     Et peut-être son cœur fera la différence  Des froideurs de Titus à ma persévérance.    </vt:lpstr>
      <vt:lpstr> Titus m’accable ici du poids de sa grandeur :  Tout disparaît dans Rome auprès de sa splendeur ;  Mais, quoique l’Orient soit plein de sa mémoire,  Bérénice y verra des traces de ma gloire.    </vt:lpstr>
      <vt:lpstr>ARSACE  N’en doutez point, Seigneur, tout succède à vos vœux, ANTIOCHUS  Ah ! que nous nous plaisons à nous tromper tous deux ! ARSACE  Et pourquoi nous tromper ?    </vt:lpstr>
      <vt:lpstr>ANTIOCHUS        Quoi ! je lui pourrais plaire ?  Bérénice à mes vœux ne serait plus contraire ?  Bérénice d’un mot flatterait mes douleurs ?    ARSACE  Et qui peut mieux que vous consoler sa disgrâce ?  Sa fortune, Seigneur, va prendre une autre face :  Titus la quitte.      </vt:lpstr>
      <vt:lpstr>ANTIOCHUS                            Hélas ! de ce grand changement  Il ne me reviendra que le nouveau tourment  D’apprendre par ses pleurs à quel point elle l’aime.  Je la verrai gémir, je la plaindrai moi-même ;  Pour fruit de tant d’amour, j’aurai le triste emploi  De recueillir des pleurs qui ne sont pas pour moi.    </vt:lpstr>
      <vt:lpstr>ARSACE  Quoi ? ne vous plairez-vous qu’à vous gêner sans cesse ?  Jamais dans un grand cœur vit-on plus de faiblesse ?  Ouvrez les yeux, Seigneur, et songeons entre nous  Par combien de raisons Bérénice est à vous.       </vt:lpstr>
      <vt:lpstr>              À ses pleurs accordez quelques jours,  De ses premiers sanglots laissez passer le cours ;  Tout parlera pour vous, le dépit, la vengeance,  L’absence de Titus, le temps, votre présence,  Trois sceptres que son bras ne peut seul soutenir,  Vos deux États voisins qui cherchent à s’unir :  L’intérêt, la raison, l’amitié, tout vous lie.    </vt:lpstr>
      <vt:lpstr>ANTIOCHUS  Oui, je respire, Arsace, et tu me rends la vie :  J’accepte avec plaisir un présage si doux.  Que tardons-nous ? Faisons ce qu’on attend de nous.  Entrons chez Bérénice ; et puisqu’on nous l’ordonne,  Allons lui déclarer que Titus l’abandonne…     </vt:lpstr>
      <vt:lpstr> Mais plutôt demeurons. Que faisais-je ? Est-ce à moi,  Arsace, à me charger de ce cruel emploi ?     Encore un coup, fuyons ; et par cette nouvelle,  N’allons point nous charger d’une haine immortelle.   </vt:lpstr>
      <vt:lpstr>ARSACE  Ah ! la voici, Seigneur ; prenez votre parti. ANTIOCHUS  Ô ciel !      </vt:lpstr>
      <vt:lpstr>BÉRÉNICE                 Hé quoi, Seigneur ? vous n’êtes point parti ?      </vt:lpstr>
      <vt:lpstr>ANTIOCHUS  Madame, je vois bien que vous êtes déçue,  Et que c’était César que cherchait votre vue.  Mais n’accusez que lui, si malgré mes adieux  De ma présence encor j’importune vos yeux.  Peut-être en ce moment je serais dans Ostie,  S’il ne m’eût de sa cour défendu la sortie.   </vt:lpstr>
      <vt:lpstr>BÉRÉNICE  Il vous cherche vous seul. Il nous évite tous. ANTIOCHUS  Il ne m’a retenu que pour parler de vous. BÉRÉNICE  De moi, Prince ? ANTIOCHUS                          Oui, Madame.   </vt:lpstr>
      <vt:lpstr>BÉRÉNICE                                                  Et qu’a-t-il pu vous dire ? ANTIOCHUS  Mille autres mieux que moi pourront vous en instruire.       </vt:lpstr>
      <vt:lpstr> Adieu, Madame.      BÉRÉNICE                               Ô ciel ! quel discours ! Demeurez,  Prince, c’est trop cacher mon trouble à votre vue :  Vous voyez devant vous une reine éperdue,  Qui, la mort dans le sein, vous demande deux mots.     Éclaircissez le trouble où vous voyez mon âme :  Que vous a dit Titus ?     </vt:lpstr>
      <vt:lpstr>ANTIOCHUS                                     Au nom des dieux, Madame…    BÉRÉNICE  Prince, dès ce moment contentez mes souhaits,  Ou soyez de ma haine assuré pour jamais.</vt:lpstr>
      <vt:lpstr>ANTIOCHUS  Madame, après cela, je ne puis plus me taire.  Eh bien, vous le voulez, il faut vous satisfaire.     Titus m’a commandé… BÉRÉNICE                                    Quoi ?       </vt:lpstr>
      <vt:lpstr>ANTIOCHUS                                                   De vous déclarer  Qu’à jamais l’un de l’autre il faut vous séparer.   </vt:lpstr>
      <vt:lpstr>BÉRÉNICE  Nous séparer ? Qui ? Moi ? Titus de Bérénice ?      </vt:lpstr>
      <vt:lpstr>ANTIOCHUS  Il faut que devant vous je lui rende justice.                                         Il pleure ; il vous adore ;  Mais enfin que lui sert de vous aimer encore ?  Une reine est suspecte à l’empire romain.  Il faut vous séparer, et vous partez demain.    </vt:lpstr>
      <vt:lpstr>BÉRÉNICE  Nous séparer ! Hélas, Phénice !     Après tant de serments, Titus m’abandonner !  Titus qui me jurait… Non, je ne le puis croire :  Il ne me quitte point, il y va de sa gloire.     Titus m’aime, Titus ne veut point que je meure.  Allons le voir : je veux lui parler tout à l’heure,  Allons.     </vt:lpstr>
      <vt:lpstr>ANTIOCHUS                Quoi ? vous pourriez ici me regarder… BÉRÉNICE  Vous le souhaitez trop pour me persuader.  Non, je ne vous crois point. Mais quoi qu’il en puisse être,  Pour jamais à mes yeux gardez-vous de paraître.     </vt:lpstr>
      <vt:lpstr>  Ne m’abandonne pas dans l’état où je suis.  Hélas ! pour me tromper je fais ce que je puis.    </vt:lpstr>
      <vt:lpstr>ANTIOCHUS  Ne me trompé-je point ? L’ai-je bien entendue ?  Que je me garde, moi, de paraître à sa vue ?  Je m’en garderai bien.       Tu me voyais tantôt inquiet, égaré :  Je partais amoureux, jaloux, désespéré,  Et maintenant, Arsace, après cette défense,  Je partirai peut-être avec indifférence.       </vt:lpstr>
      <vt:lpstr>ARSACE  Moins que jamais, Seigneur, il faut vous éloigner.     Laissez à ce torrent le temps de s’écouler ;  Dans huit jours, dans un mois, n’importe, il faut qu’il passe.  Demeurez seulement.    </vt:lpstr>
      <vt:lpstr>ANTIOCHUS                                       Non, je la quitte, Arsace.  Je sens qu’à sa douleur je pourrais compatir :  Ma gloire, mon repos, tout m’excite à partir.  Allons, et de si loin évitons la cruelle,  Que de longtemps, Arsace, on ne nous parle d’elle.   </vt:lpstr>
      <vt:lpstr> Toutefois il nous reste encore assez de jour :  Je vais dans mon palais attendre ton retour.  Va voir si sa douleur ne l’a point trop saisie,  Cours ; et partons du moins assurés de sa vie.    </vt:lpstr>
      <vt:lpstr>  </vt:lpstr>
      <vt:lpstr>BÉRÉNICE  Chère Phénice, eh bien ? as-tu vu l’empereur ?     Vient-il ? PHÉNICE                N’en doutez point, Madame, il va venir.    </vt:lpstr>
      <vt:lpstr> Mais voulez-vous paraître en ce désordre extrême ?  Remettez-vous, Madame, et rentrez en vous-même.  Laissez-moi relever ces voiles détachés,  Et ces cheveux épars dont vos yeux sont cachés.  Souffrez que de vos pleurs je répare l’outrage.    </vt:lpstr>
      <vt:lpstr>BÉRÉNICE  Laisse, laisse, Phénice, il verra son ouvrage.  Et que m’importe, hélas ! de ces vains ornements ?  Si ma foi, si mes pleurs, si mes gémissements,  Mais que dis-je mes pleurs ? si ma perte certaine,  Si ma mort toute prête enfin ne le ramène,  Dis-moi, que produiront tes secours superflus,  Et tout ce faible éclat qui ne le touche plus ?    </vt:lpstr>
      <vt:lpstr>PHÉNICE  Pourquoi lui faites-vous cet injuste reproche ?  J’entends du bruit, madame, et l’empereur s’approche.  Venez, fuyez la foule, et rentrons promptement ;  Vous l’entretiendrez seul dans votre appartement.   </vt:lpstr>
      <vt:lpstr>TITUS                                 Eh bien, Titus, que viens-tu faire ?  Bérénice t’attend. Où viens-tu, téméraire ?  Tes adieux sont-ils prêts ?     </vt:lpstr>
      <vt:lpstr>                                            T’es-tu bien consulté ?  Ton cœur te promet-il assez de cruauté ?  Car enfin au combat qui pour toi se prépare  C’est peu d’être constant, il faut être barbare.       </vt:lpstr>
      <vt:lpstr> Me souviendrai-je alors de mon triste devoir ?    Pourrai-je dire enfin : « Je ne veux plus vous voir ? »  Je viens percer un cœur que j’adore, qui m’aime ;  Et pourquoi le percer ?        </vt:lpstr>
      <vt:lpstr>                                   Qui l’ordonne ? Moi-même.     Tout se tait, et moi seul, trop prompt à me troubler,  J’avance des malheurs que je puis reculer.     Rome peut par son choix justifier le mien.  Non, non, encore un coup, ne précipitons rien.     Rome sera pour nous…     </vt:lpstr>
      <vt:lpstr>                                     Titus, ouvre les yeux !  Quel air respires-tu ? N’es-tu pas dans ces lieux  Où la haine des rois, avec le lait sucée,  Par crainte ou par amour ne peut être effacée ?  Rome jugea ta reine en condamnant ses rois.     Faut-il donc tant de fois te le faire redire ?    </vt:lpstr>
      <vt:lpstr> Ah lâche ! fais l’amour, et renonce à l’empire ;  Au bout de l’univers va, cours te confiner,  Et fais place à des cœurs plus dignes de régner.  Sont-ce là ces projets de grandeur et de gloire  Qui devaient dans les cœurs consacrer ma mémoire ?    </vt:lpstr>
      <vt:lpstr> Depuis huit jours je règne, et jusques à ce jour  Qu’ai-je fait pour l’honneur ? J’ai tout fait pour l’amour.  D’un temps si précieux quel compte puis-je rendre ?  Où sont ces heureux jours que je faisais attendre ?     Ne tardons plus : faisons ce que l’honneur exige ;  Rompons le seul lien…     </vt:lpstr>
      <vt:lpstr>BÉRÉNICE                                    Non, laissez-moi, vous dis-je ;  En vain tous vos conseils me retiennent ici,  Il faut que je le voie. Ah ! Seigneur, vous voici !  Eh bien ? il est donc vrai que Titus m’abandonne ?  Il faut nous séparer ; et c’est lui qui l’ordonne !    </vt:lpstr>
      <vt:lpstr>TITUS    N’accablez point, Madame, un prince malheureux.  Il ne faut point ici nous attendrir tous deux.                              Forcez votre amour à se taire,  Et d’un œil que la gloire et la raison éclaire  Contemplez mon devoir dans toute sa rigueur.    </vt:lpstr>
      <vt:lpstr> Vous-même, contre vous, fortifiez mon cœur,  Aidez-moi, s’il se peut, à vaincre ma faiblesse,  À retenir des pleurs qui m’échappent sans cesse ;  Ou, si nous ne pouvons commander à nos pleurs,  Que la gloire du moins soutienne nos douleurs,    </vt:lpstr>
      <vt:lpstr> Et que tout l’univers reconnaisse sans peine  Les pleurs d’un empereur et les pleurs d’une reine.  Car enfin, ma Princesse, il faut nous séparer.    </vt:lpstr>
      <vt:lpstr>BÉRÉNICE  Ah ! cruel ! est-il temps de me le déclarer ?  Qu’avez-vous fait ? Hélas ! je me suis crue aimée.  Au plaisir de vous voir mon âme accoutumée  Ne vit plus que pour vous. Ignoriez-vous vos lois  Quand je vous l’avouai pour la première fois ?       </vt:lpstr>
      <vt:lpstr> Tout l’empire a vingt fois conspiré contre nous.  Il était temps encor : que ne me quittiez-vous ?  Mille raisons alors consolaient ma misère :  Je pouvais de ma mort accuser votre père,  Le peuple, le sénat, tout l’empire romain,  Tout l’univers, plutôt qu’une si chère main.       </vt:lpstr>
      <vt:lpstr>TITUS  Et c’est moi seul aussi qui pouvais me détruire.  Je pouvais vivre alors et me laisser séduire ;  Mon cœur se gardait bien d’aller dans l’avenir  Chercher ce qui pouvait un jour nous désunir.    </vt:lpstr>
      <vt:lpstr> Je voulais qu’à mes vœux rien ne fût invincible,  Je n’examinais rien, j’espérais l’impossible.  Que sais-je ? j’espérais de mourir à vos yeux,  Avant que d’en venir à ces cruels adieux.    </vt:lpstr>
      <vt:lpstr> Les obstacles semblaient renouveler ma flamme,  Tout l’empire parlait, mais la gloire, Madame,  Ne s’était point encor fait entendre à mon cœur  Du ton dont elle parle au cœur d’un empereur.     </vt:lpstr>
      <vt:lpstr> Je sais tous les tourments où ce dessein me livre,  Je sens bien que sans vous je ne saurais plus vivre,  Que mon cœur de moi-même est prêt à s’éloigner,  Mais il ne s’agit plus de vivre, il faut régner.    </vt:lpstr>
      <vt:lpstr>BÉRÉNICE  Eh bien ! régnez, cruel, contentez votre gloire :  Je ne dispute plus. J’attendais, pour vous croire,  Que cette même bouche, après mille serments  D’un amour qui devait unir tous nos moments,  Cette bouche, à mes yeux s’avouant infidèle,  M’ordonnât elle-même une absence éternelle.    </vt:lpstr>
      <vt:lpstr> Moi-même j’ai voulu vous entendre en ce lieu.  Je n’écoute plus rien, et pour jamais : adieu…  Pour jamais ! Ah, Seigneur ! songez-vous en vous-même  Combien ce mot cruel est affreux quand on aime ?    </vt:lpstr>
      <vt:lpstr> Dans un mois, dans un an, comment souffrirons-nous,  Seigneur, que tant de mers me séparent de vous ?  Que le jour recommence et que le jour finisse,  Sans que jamais Titus puisse voir Bérénice,  Sans que de tout le jour je puisse voir Titus ?    </vt:lpstr>
      <vt:lpstr> Mais quelle est mon erreur, et que de soins perdus !  L’ingrat, de mon départ consolé par avance,  Daignera-t-il compter les jours de mon absence ?  Ces jours si longs pour moi lui sembleront trop courts.     </vt:lpstr>
      <vt:lpstr>TITUS  Je n’aurai pas, Madame, à compter tant de jours.  J’espère que bientôt la triste Renommée  Vous fera confesser que vous étiez aimée.  Vous verrez que Titus n’a pu, sans expirer…     </vt:lpstr>
      <vt:lpstr>BÉRÉNICE  Ah Seigneur ! s’il est vrai, pourquoi nous séparer ?  Je ne vous parle point d’un heureux hyménée ;  Rome à ne plus vous voir m’a-t-elle condamnée ?  Pourquoi m’enviez-vous l’air que vous respirez ?     </vt:lpstr>
      <vt:lpstr>TITUS  Hélas ! vous pouvez tout, Madame : demeurez,  Je n’y résiste point. Mais je sens ma faiblesse :  Il faudra vous combattre et vous craindre sans cesse,  Et sans cesse veiller à retenir mes pas,  Que vers vous à toute heure entraînent vos appas.  Que dis-je ? En ce moment mon cœur, hors de lui-même,  S’oublie, et se souvient seulement qu’il vous aime.     </vt:lpstr>
      <vt:lpstr>BÉRÉNICE  Eh bien, Seigneur, eh bien ! qu’en peut-il arriver ?  Voyez-vous les Romains prêts à se soulever ?     </vt:lpstr>
      <vt:lpstr>TITUS  Et qui sait de quel œil ils prendront cette injure ?  S’ils parlent, si les cris succèdent au murmure,  Faudra-t-il par le sang justifier mon choix ?     </vt:lpstr>
      <vt:lpstr> S’ils se taisent, Madame, et me vendent leurs lois,  À quoi m’exposez-vous ? Par quelle complaisance  Faudra-t-il quelque jour payer leur patience ?  Que n’oseront-ils point alors me demander ?  Maintiendrai-je des lois que je ne puis garder ?     </vt:lpstr>
      <vt:lpstr>BÉRÉNICE  Vous ne comptez pour rien les pleurs de Bérénice ! TITUS  Je les compte pour rien ? Ah ciel ! quelle injustice !     </vt:lpstr>
      <vt:lpstr>BÉRÉNICE  Quoi ? pour d’injustes lois que vous pouvez changer,  En d’éternels chagrins vous-même vous plonger ?  Rome a ses droits, Seigneur : n’avez-vous pas les vôtres ?  Ses intérêts sont-ils plus sacrés que les nôtres ?  Dites, parlez.     </vt:lpstr>
      <vt:lpstr>TITUS                          Hélas ! que vous me déchirez ! BÉRÉNICE  Vous êtes empereur, Seigneur, et vous pleurez !      </vt:lpstr>
      <vt:lpstr>TITUS  Oui, Madame, il est vrai, je pleure, je soupire,  Je frémis. Mais enfin, quand j’acceptai l’empire,  Rome me fit jurer de maintenir ses droits :  Je dois les maintenir.         </vt:lpstr>
      <vt:lpstr> Mais, Madame, après tout, me croyez-vous indigne  De laisser un exemple à la postérité,  Qui sans de grands efforts ne puisse être imité ?     </vt:lpstr>
      <vt:lpstr>BÉRÉNICE  Non, je crois tout facile à votre barbarie.  Je vous crois digne, ingrat, de m’arracher la vie.  De tous vos sentiments mon cœur est éclairci ;  </vt:lpstr>
      <vt:lpstr>  Je ne vous parle plus de me laisser ici.  Qui ? moi, j’aurais voulu, honteuse et méprisée  D’un peuple qui me hait soutenir la risée ?      </vt:lpstr>
      <vt:lpstr> J’ai voulu vous pousser jusques à ce refus.  C’en est fait, et bientôt vous ne me craindrez plus.  N’attendez pas ici que j’éclate en injures,  Que j’atteste le ciel, ennemi des parjures ;  Non ; si le ciel encore est touché de mes pleurs,  Je le prie en mourant d’oublier mes douleurs.    </vt:lpstr>
      <vt:lpstr> Si je forme des vœux contre votre injustice,  Si devant que mourir la triste Bérénice  Vous veut de son trépas laisser quelque vengeur,  Je ne le cherche, ingrat, qu’au fond de votre cœur.     </vt:lpstr>
      <vt:lpstr> Je sais que tant d’amour n’en peut être effacée,  Que ma douleur présente, et ma bonté passée,  Mon sang, qu’en ce palais je veux même verser,  Sont autant d’ennemis que je vais vous laisser ;  Et, sans me repentir de ma persévérance,  Je me remets sur eux de toute ma vengeance.      Adieu.       </vt:lpstr>
      <vt:lpstr>PAULIN                 Dans quel dessein vient-elle de sortir,  Seigneur ? Est-elle enfin disposée à partir ?     </vt:lpstr>
      <vt:lpstr>TITUS  Paulin, je suis perdu, je n’y pourrai survivre :  La reine veut mourir. Allons, il faut la suivre.  Courons à son secours.     </vt:lpstr>
      <vt:lpstr>PAULIN                                           Hé quoi ? n’avez-vous pas  Ordonné dès tantôt qu’on observe ses pas ?  Ses femmes, à toute heure autour d’elle empressées,  Sauront la détourner de ces tristes pensées.  Non, non, ne craignez rien. Voilà les plus grands coups,  Seigneur ; continuez, la victoire est à vous.     </vt:lpstr>
      <vt:lpstr> Je sais que sans pitié vous n’avez pu l’entendre ;  Moi-même, en la voyant, je n’ai pu m’en défendre.  Mais regardez plus loin : songez, en ce malheur,  Quelle gloire va suivre un moment de douleur,  Quels applaudissements l’univers vous prépare,  Quel rang dans l’avenir…     </vt:lpstr>
      <vt:lpstr>TITUS                                           Non, je suis un barbare.  Moi-même, je me hais. Néron, tant détesté,  N’a point à cet excès poussé sa cruauté.  Je ne souffrirai point que Bérénice expire.  Allons, Rome en dira ce qu’elle en voudra dire.      </vt:lpstr>
      <vt:lpstr>PAULIN  Quoi, Seigneur ? TITUS                            Je ne sais, Paulin, ce que je dis.  L’excès de la douleur accable mes esprits.      </vt:lpstr>
      <vt:lpstr>PAULIN  Ne troublez point le cours de votre renommée :  Déjà de vos adieux la nouvelle est semée ;  Rome, qui gémissait, triomphe avec raison,</vt:lpstr>
      <vt:lpstr>  Tous les temples ouverts fument en votre nom,  Et le peuple, élevant vos vertus jusqu’aux nues,  Va partout de lauriers couronner vos statues.      </vt:lpstr>
      <vt:lpstr>TITUS  Ah, Rome ! Ah, Bérénice ! Ah, prince malheureux !  Pourquoi suis-je empereur ? Pourquoi suis-je amoureux ?    </vt:lpstr>
      <vt:lpstr>ANTIOCHUS  Qu’avez-vous fait, Seigneur ? l’aimable Bérénice  Va peut-être expirer dans les bras de Phénice.  Elle n’entend ni pleurs, ni conseil, ni raison ;  Elle implore à grands cris le fer et le poison.  Vous seul vous lui pouvez arracher cette envie.     </vt:lpstr>
      <vt:lpstr> On vous nomme, et ce nom la rappelle à la vie.  Ses yeux, toujours tournés vers votre appartement,  Semblent vous demander de moment en moment.  Je n’y puis résister, ce spectacle me tue.     </vt:lpstr>
      <vt:lpstr> Que tardez-vous ? allez vous montrer à sa vue.  Sauvez tant de vertus, de grâces, de beauté,  Ou renoncez, Seigneur, à toute humanité.  Dites un mot.      </vt:lpstr>
      <vt:lpstr>TITUS                         Hélas ! quel mot puis-je lui dire ?  Moi-même en ce moment sais-je si je respire ?     </vt:lpstr>
      <vt:lpstr>RUTILE  Seigneur, tous les tribuns, les consuls, le sénat,  Viennent vous demander au nom de tout l’État.  Un grand peuple les suit, qui, plein d’impatience,  Dans votre appartement attend votre présence.    </vt:lpstr>
      <vt:lpstr>TITUS  Je vous entends, grand dieux : vous voulez rassurer  Ce cœur que vous voyez tout prêt à s’égarer. PAULIN  Venez, Seigneur, passons dans la chambre prochaine,  Allons voir le sénat.     </vt:lpstr>
      <vt:lpstr>ANTIOCHUS                                       Ah ! courez chez la reine. PAULIN  Quoi ? vous pourriez, Seigneur, par cette indignité,  De l’empire à vos pieds fouler la majesté ?  Rome… TITUS              Il suffit, Paulin, nous allons les entendre.     </vt:lpstr>
      <vt:lpstr> Prince, de ce devoir je ne puis me défendre.  Voyez la reine. Allez. J’espère, à mon retour,  Qu’elle ne pourra plus douter de mon amour.     </vt:lpstr>
      <vt:lpstr>  </vt:lpstr>
      <vt:lpstr>ARSACE  Où pourrai-je trouver ce prince trop fidèle ?  Ciel, conduisez mes pas, et secondez mon zèle ;  Faites qu’en ce moment je lui puisse annoncer  Un bonheur où peut-être il n’ose plus penser !     </vt:lpstr>
      <vt:lpstr>ARSACE  Ah ! quel heureux destin en ces lieux vous renvoie,  Seigneur ? ANTIOCHUS                  Si mon retour t’apporte quelque joie,  Arsace, rends-en grâce à mon seul désespoir.    </vt:lpstr>
      <vt:lpstr>ARSACE  La reine part, Seigneur. ANTIOCHUS                                        Elle part ? ARSACE                                                              Dès ce soir.  Ses ordres sont donnés. Elle s’est offensée  Que Titus à ses pleurs l’ait si longtemps laissée.</vt:lpstr>
      <vt:lpstr>  Un généreux dépit succède à sa fureur :  Bérénice renonce à Rome, à l’empereur,  Et même veut partir avant que Rome instruite  Puisse voir son désordre et jouir de sa fuite.    </vt:lpstr>
      <vt:lpstr> Elle écrit à César. ANTIOCHUS                                Ô ciel ! qui l’aurait cru ?   Et Titus ? ARSACE          À ses yeux Titus n’a point paru.  Le peuple avec transport l’arrête et l’environne,  Applaudissant aux noms que le sénat lui donne ;    </vt:lpstr>
      <vt:lpstr> Et ces noms, ces respects, ces applaudissements,  Deviennent pour Titus autant d’engagements,  Qui le liant, Seigneur, d’une honorable chaîne,  Malgré tous ses soupirs et les pleurs de la reine,  Fixent dans son devoir ses vœux irrésolus.  C’en est fait ; et peut-être il ne la verra plus.      </vt:lpstr>
      <vt:lpstr>ANTIOCHUS  Que de sujets d’espoir, Arsace, je l’avoue !  Mais d’un soin si cruel la fortune me joue,  J’ai vu tous mes projets tant de fois démentis,  Que j’écoute en tremblant tout ce que tu me dis ;      Et mon cœur, prévenu d’une crainte importune,  Croit même, en espérant, irriter la Fortune.      </vt:lpstr>
      <vt:lpstr> Mais que vois-je ? Titus porte vers nous ses pas.  Que veut-il? TITUS                   Demeurez : qu’on ne me suive pas.    </vt:lpstr>
      <vt:lpstr> Enfin, Prince, je viens dégager ma promesse.  Bérénice m’occupe et m’afflige sans cesse.  Je viens, le cœur percé de vos pleurs et des siens,  Calmer des déplaisirs moins cruels que les miens.  </vt:lpstr>
      <vt:lpstr>  Venez, Prince, venez : je veux bien que vous-même  Pour la dernière fois vous voyiez si je l’aime.     </vt:lpstr>
      <vt:lpstr>ANTIOCHUS  Eh bien ! voilà l’espoir que tu m’avais rendu,  Et tu vois le triomphe où j’étais attendu !  Bérénice partait justement irritée !  Pour ne la plus revoir, Titus l’avait quittée !    </vt:lpstr>
      <vt:lpstr> Qu’ai-je donc fait, grands dieux ? Quel cours infortuné  À ma funeste vie aviez-vous destiné ?  Tous mes moments ne sont qu’un éternel passage  De la crainte à l’espoir, de l’espoir à la rage.  Et je respire encor ? Bérénice ! Titus !  Dieux cruels ! de mes pleurs vous ne vous rirez plus.     </vt:lpstr>
      <vt:lpstr>BÉRÉNICE  Non, je n’écoute rien. Me voilà résolue :  Je veux partir. Pourquoi vous montrer à ma vue ?  Pourquoi venir encore aigrir mon désespoir ?  N’êtes-vous pas content ? Je ne veux plus vous voir.</vt:lpstr>
      <vt:lpstr>TITUS  Mais, de grâce, écoutez. BÉRÉNICE                                            Il n’est plus temps.     </vt:lpstr>
      <vt:lpstr>TITUS                                                                           Madame,  Un mot. BÉRÉNICE                  Non. TITUS                           Dans quel trouble elle jette mon âme !       </vt:lpstr>
      <vt:lpstr> Ma Princesse, d’où vient ce changement soudain ? BÉRÉNICE  C’en est fait. Vous voulez que je parte demain ;  Et moi, j’ai résolu de partir tout à l’heure,  Et je pars.       </vt:lpstr>
      <vt:lpstr>TITUS                   Demeurez. BÉRÉNICE                                     Ingrat ! que je demeure ?  Et pourquoi ? Pour entendre un peuple injurieux  Qui fait de mon malheur retentir tous ces lieux ?  Ne l’entendez-vous pas, cette cruelle joie,  Tandis que dans les pleurs moi seule je me noie ?  Quel crime, quelle offense, a pu les animer ?  Hélas ! et qu’ai-je fait que de vous trop aimer ?    </vt:lpstr>
      <vt:lpstr>TITUS  Écoutez-vous, Madame, une foule insensée ? BÉRÉNICE  Je ne vois rien ici dont je ne sois blessée.  </vt:lpstr>
      <vt:lpstr>  Ces lieux, de mon amour si longtemps les témoins,  Qui semblaient pour jamais me répondre du vôtre,  Ces festons, où nos noms enlacés l’un dans l’autre,  À mes tristes regards viennent partout s’offrir,  Sont autant d’imposteurs que je ne puis souffrir.    </vt:lpstr>
      <vt:lpstr> Allons, Phénice. TITUS                                  Ô ciel ! Que vous êtes injuste ! BÉRÉNICE  Retournez, retournez vers ce sénat auguste  Qui vient vous applaudir de votre cruauté.      </vt:lpstr>
      <vt:lpstr> Eh bien, avec plaisir l’avez-vous écouté ?  Êtes-vous pleinement content de votre gloire ?  Avez-vous bien promis d’oublier ma mémoire ?  Mais ce n’est pas assez expier vos amours :  Avez-vous bien promis de me haïr toujours ?     </vt:lpstr>
      <vt:lpstr>TITUS  Non, je n’ai rien promis. Moi, que je vous haïsse !  Que je puisse jamais oublier Bérénice !                                         Jamais, je le confesse,  Vous ne fûtes aimée avec tant de tendresse,  Et jamais…        </vt:lpstr>
      <vt:lpstr>BÉRÉNICE                   Vous m’aimez, vous me le soutenez,  Et cependant je pars, et vous me l’ordonnez !  Quoi ? dans mon désespoir trouvez-vous tant de charmes ?  Craignez-vous que mes yeux versent trop peu de larmes ?  Que me sert de ce cœur l’inutile retour ?     </vt:lpstr>
      <vt:lpstr> Ah, cruel ! par pitié, montrez-moi moins d’amour ;  Ne me rappelez point une trop chère idée,  Et laissez-moi du moins partir persuadée  Que déjà de votre âme exilée en secret,  J’abandonne un ingrat qui me perd sans regret.    </vt:lpstr>
      <vt:lpstr>(Il lit une lettre.)  Vous m’avez arraché ce que je viens d’écrire.  Voilà de votre amour tout ce que je désire :  Lisez, ingrat, lisez, et me laissez sortir.     </vt:lpstr>
      <vt:lpstr>TITUS  Vous ne sortirez point, je n’y puis consentir.  Quoi ? ce départ n’est donc qu’un cruel stratagème ?  Vous cherchez à mourir ? et de tout ce que j’aime  Il ne restera plus qu’un triste souvenir ?  Qu’on cherche Antiochus, qu’on le fasse venir.     </vt:lpstr>
      <vt:lpstr>  TITUS    Madame,       J’ai vu devant mes yeux Rome entière assemblée.      </vt:lpstr>
      <vt:lpstr> Le sénat m’a parlé, mais mon âme accablée  Écoutait sans entendre, et ne leur a laissé  Pour prix de leurs transports qu’un silence glacé.  Rome de votre sort est encore incertaine ;     </vt:lpstr>
      <vt:lpstr> Moi-même à tous moments je me souviens à peine  Si je suis empereur, ou si je suis Romain.  Je suis venu vers vous sans savoir mon dessein :  Mon amour m’entraînait, et je venais peut-être  Pour me chercher moi-même et pour me reconnaître.       </vt:lpstr>
      <vt:lpstr> Qu’ai-je trouvé ? Je vois la mort peinte en vos yeux ;  Je vois pour la chercher que vous quittez ces lieux.  C’en est trop. Ma douleur, à cette triste vue,  À son dernier excès est enfin parvenue.  Je ressens tous les maux que je puis ressentir,  Mais je vois le chemin par où j’en puis sortir.    </vt:lpstr>
      <vt:lpstr> Ne vous attendez point que las de tant d’alarmes,  Par un heureux hymen je tarisse vos larmes :  En quelque extrémité que vous m’ayez réduit,  Ma gloire inexorable à toute heure me suit ;    </vt:lpstr>
      <vt:lpstr> Sans cesse elle présente à mon âme étonnée  L’empire incompatible avec votre hyménée,  Me dit qu’après l’éclat et les pas que j’ai faits,  Je dois vous épouser encor moins que jamais.    </vt:lpstr>
      <vt:lpstr> Oui, Madame ; et je dois moins encore vous dire  Que je suis prêt pour vous d’abandonner l’empire,  De vous suivre, et d’aller, trop content de mes fers,  Soupirer avec vous au bout de l’univers.     </vt:lpstr>
      <vt:lpstr> Vous-même rougiriez de ma lâche conduite :  Vous verriez à regret marcher à votre suite  Un indigne empereur, sans empire, sans cour,  Vil spectacle aux humains des faiblesses d’amour.      </vt:lpstr>
      <vt:lpstr> Pour sortir des tourments dont mon âme est la proie,  Il est, vous le savez, une plus noble voie ;  Je me suis vu, Madame, enseigner ce chemin,  Et par plus d’un héros et par plus d’un Romain.        </vt:lpstr>
      <vt:lpstr> Si vos pleurs plus longtemps viennent frapper ma vue,  Si toujours à mourir je vous vois résolue,  S’il faut qu’à tout moment je tremble pour vos jours,  Si vous ne me jurez d’en respecter le cours,  Madame, à d’autres pleurs vous devez vous attendre.     </vt:lpstr>
      <vt:lpstr> En l’état où je suis je puis tout entreprendre,  Et je ne réponds pas que ma main à vos yeux  N’ensanglante à la fin nos funestes adieux.      </vt:lpstr>
      <vt:lpstr>BÉRÉNICE  Hélas ! TITUS                Non, il n’est rien dont je ne sois capable.  Vous voilà de mes jours maintenant responsable.  Songez-y bien, Madame, et si je vous suis cher…</vt:lpstr>
      <vt:lpstr>TITUS  Venez, Prince, venez je vous ai fait chercher.  Soyez ici témoin de toute ma faiblesse ;  Voyez si c’est aimer avec peu de tendresse ;  Jugez-nous.      </vt:lpstr>
      <vt:lpstr>ANTIOCHUS                      Je crois tout : je vous connais tous deux.  Mais connaissez vous-même un prince malheureux :  Vous m’avez honoré, Seigneur, de votre estime ;  Et moi, je puis ici vous le jurer sans crime,  À vos plus chers amis j’ai disputé ce rang ;         </vt:lpstr>
      <vt:lpstr> Vous croyez m’en devoir quelque reconnaissance ;  Mais le pourriez-vous croire en ce moment fatal,  Qu’un ami si fidèle était votre rival ?      </vt:lpstr>
      <vt:lpstr>TITUS                                                              Mon rival ! ANTIOCHUS  Il est temps que je vous éclaircisse.      </vt:lpstr>
      <vt:lpstr> Oui, Seigneur, j’ai toujours adoré Bérénice.  Pour ne la plus aimer j’ai cent fois combattu ;  Je n’ai pu l’oublier ; au moins je me suis tu.     J’ai fait de mon courage une épreuve dernière ;  Je viens de rappeler ma raison tout entière :  Jamais je ne me suis senti plus amoureux.     </vt:lpstr>
      <vt:lpstr> Il faut d’autres efforts pour rompre tant de nœuds :  Ce n’est qu’en expirant que je puis les détruire ;  J’y cours. Voilà de quoi j’ai voulu vous instruire.  Oui, Madame, vers vous j’ai rappelé ses pas,  Mes soins ont réussi, je ne m’en repens pas.      </vt:lpstr>
      <vt:lpstr> Puisse le ciel verser sur toutes vos années  Mille prospérités l’une à l’autre enchaînées !  Ou s’il vous garde encore un reste de courroux,  Je conjure les dieux d’épuiser tous les coups  Qui pourraient menacer une si belle vie,  Sur ces jours malheureux que je vous sacrifie.     </vt:lpstr>
      <vt:lpstr>BÉRÉNICE  Arrêtez, arrêtez ! Princes trop généreux,  En quelle extrémité me jetez-vous tous deux !  Soit que je vous regarde, ou que je l’envisage,  Partout du désespoir je rencontre l’image,  Je ne vois que des pleurs, et je n’entends parler  Que de trouble, d’horreurs, de sang prêt à couler.      </vt:lpstr>
      <vt:lpstr> Mon cœur vous est connu, Seigneur, et je puis dire  Qu’on ne l’a jamais vu soupirer pour l’empire :     J’aimais, Seigneur, j’aimais, je voulais être aimée.    </vt:lpstr>
      <vt:lpstr> Ce jour, je l’avouerai, je me suis alarmée :  J’ai cru que votre amour allait finir son cours.  Je connais mon erreur, et vous m’aimez toujours.  Votre cœur s’est troublé, j’ai vu couler vos larmes.      </vt:lpstr>
      <vt:lpstr> Bérénice, Seigneur, ne vaut point tant d’alarmes.     Je crois, depuis cinq ans jusqu’à ce dernier jour,  Vous avoir assuré d’un véritable amour.  Ce n’est pas tout : je veux, en ce moment funeste,  Par un dernier effort couronner tout le reste :     </vt:lpstr>
      <vt:lpstr> Je vivrai, je suivrai vos ordres absolus.  Adieu, Seigneur, régnez : je ne vous verrai plus.      </vt:lpstr>
      <vt:lpstr> Prince, après cet adieu, vous jugez bien vous-même  Que je ne consens pas de quitter ce que j’aime  Pour aller loin de Rome écouter d’autres vœux.      </vt:lpstr>
      <vt:lpstr> Vivez, et faites-vous un effort généreux.  Sur Titus et sur moi réglez votre conduite :  Je l’aime, je le fuis ; Titus m’aime, il me quitte.  Portez loin de mes yeux vos soupirs et vos fers.      </vt:lpstr>
      <vt:lpstr> Adieu. Servons tous trois d’exemple à l’univers  De l’amour la plus tendre et la plus malheureuse  Dont il puisse garder l’histoire douloureuse.  Tout est prêt. On m’attend. Ne suivez point mes pas.       </vt:lpstr>
      <vt:lpstr> Pour la dernière fois, adieu, Seigneur.    ANTIOCHUS                                                                                 Hélas !         </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Harrison</dc:creator>
  <cp:lastModifiedBy>Patrick Boyde</cp:lastModifiedBy>
  <cp:revision>471</cp:revision>
  <dcterms:created xsi:type="dcterms:W3CDTF">2016-11-06T16:33:49Z</dcterms:created>
  <dcterms:modified xsi:type="dcterms:W3CDTF">2024-01-11T12:46:01Z</dcterms:modified>
</cp:coreProperties>
</file>